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</p:sldIdLst>
  <p:sldSz cx="9144000" cy="6858000" type="screen4x3"/>
  <p:notesSz cx="6888163" cy="10018713"/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FF"/>
    </p:penClr>
    <p:extLs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20" y="-77"/>
      </p:cViewPr>
      <p:guideLst>
        <p:guide orient="horz" pos="2160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4" d="100"/>
        <a:sy n="24" d="100"/>
      </p:scale>
      <p:origin x="0" y="0"/>
    </p:cViewPr>
  </p:sorterViewPr>
  <p:notesViewPr>
    <p:cSldViewPr>
      <p:cViewPr>
        <p:scale>
          <a:sx n="67" d="100"/>
          <a:sy n="67" d="100"/>
        </p:scale>
        <p:origin x="761" y="211"/>
      </p:cViewPr>
      <p:guideLst/>
    </p:cSldViewPr>
  </p:notesViewPr>
  <p:gridSpacing cx="73477438" cy="734774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</p:cNvSpPr>
          <p:nvPr>
            <p:ph type="ctrTitle"/>
          </p:nvPr>
        </p:nvSpPr>
        <p:spPr>
          <a:xfrm>
            <a:off x="717550" y="2152650"/>
            <a:ext cx="7749540" cy="136334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/>
            </a:pPr>
            <a:endParaRPr/>
          </a:p>
        </p:txBody>
      </p:sp>
      <p:sp>
        <p:nvSpPr>
          <p:cNvPr id="3" name="幻灯片副标题1"/>
          <p:cNvSpPr>
            <a:spLocks noGrp="1" noChangeArrowheads="1"/>
          </p:cNvSpPr>
          <p:nvPr>
            <p:ph type="subTitle" idx="1"/>
          </p:nvPr>
        </p:nvSpPr>
        <p:spPr>
          <a:xfrm>
            <a:off x="1363345" y="3874770"/>
            <a:ext cx="6386195" cy="17938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3200" b="0" i="0" u="none" strike="noStrike" kern="1" spc="0" baseline="0">
                <a:solidFill>
                  <a:srgbClr val="8C8C8C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1pPr>
            <a:lvl2pPr marL="4572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2800" b="0" i="0" u="none" strike="noStrike" kern="1" spc="0" baseline="0">
                <a:solidFill>
                  <a:srgbClr val="8C8C8C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2pPr>
            <a:lvl3pPr marL="9144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i="0" u="none" strike="noStrike" kern="1" spc="0" baseline="0">
                <a:solidFill>
                  <a:srgbClr val="8C8C8C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3pPr>
            <a:lvl4pPr marL="13716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2000" b="0" i="0" u="none" strike="noStrike" kern="1" spc="0" baseline="0">
                <a:solidFill>
                  <a:srgbClr val="8C8C8C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4pPr>
            <a:lvl5pPr marL="18288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2000" b="0" i="0" u="none" strike="noStrike" kern="1" spc="0" baseline="0">
                <a:solidFill>
                  <a:srgbClr val="8C8C8C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5pPr>
          </a:lstStyle>
          <a:p>
            <a:pPr>
              <a:defRPr/>
            </a:pPr>
            <a:endParaRPr/>
          </a:p>
        </p:txBody>
      </p:sp>
      <p:sp>
        <p:nvSpPr>
          <p:cNvPr id="4" name="スライド番号プレースホルダー 5"/>
          <p:cNvSpPr>
            <a:spLocks noGrp="1" noChangeArrowheads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r">
              <a:defRPr lang="en-US" sz="1200">
                <a:solidFill>
                  <a:srgbClr val="8C8C8C"/>
                </a:solidFill>
              </a:defRPr>
            </a:pPr>
            <a:fld id="{3F8D838B-C5D2-D875-9C35-3320CD7B6A66}" type="slidenum">
              <a:rPr/>
              <a:pPr algn="r">
                <a:defRPr lang="en-US" sz="1200">
                  <a:solidFill>
                    <a:srgbClr val="8C8C8C"/>
                  </a:solidFill>
                </a:defRPr>
              </a:pPr>
              <a:t>&lt;#&gt;</a:t>
            </a:fld>
            <a:endParaRPr/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ctr">
              <a:defRPr lang="en-US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6" name="日付プレースホルダー 3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l">
              <a:defRPr lang="en-US" sz="1200">
                <a:solidFill>
                  <a:srgbClr val="8C8C8C"/>
                </a:solidFill>
              </a:defRPr>
            </a:pPr>
            <a:fld id="{3F8DD369-27D2-D825-9C35-D1709D7B6A84}" type="datetime1">
              <a:rPr/>
              <a:pPr algn="l">
                <a:defRPr lang="en-US" sz="1200">
                  <a:solidFill>
                    <a:srgbClr val="8C8C8C"/>
                  </a:solidFill>
                </a:defRPr>
              </a:pPr>
              <a:t>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标题和两个栏目，左侧栏目具有分隔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</p:cNvSpPr>
          <p:nvPr>
            <p:ph type="title"/>
          </p:nvPr>
        </p:nvSpPr>
        <p:spPr>
          <a:xfrm>
            <a:off x="430530" y="287020"/>
            <a:ext cx="8251825" cy="11480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/>
            </a:pPr>
            <a:endParaRPr/>
          </a:p>
        </p:txBody>
      </p:sp>
      <p:sp>
        <p:nvSpPr>
          <p:cNvPr id="3" name="对象1"/>
          <p:cNvSpPr>
            <a:spLocks noGrp="1" noChangeArrowheads="1"/>
          </p:cNvSpPr>
          <p:nvPr>
            <p:ph sz="quarter" idx="1"/>
          </p:nvPr>
        </p:nvSpPr>
        <p:spPr>
          <a:xfrm>
            <a:off x="430530" y="1578610"/>
            <a:ext cx="4018280" cy="2152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5pPr>
          </a:lstStyle>
          <a:p>
            <a:pPr>
              <a:defRPr/>
            </a:pPr>
            <a:endParaRPr/>
          </a:p>
        </p:txBody>
      </p:sp>
      <p:sp>
        <p:nvSpPr>
          <p:cNvPr id="4" name="对象3"/>
          <p:cNvSpPr>
            <a:spLocks noGrp="1" noChangeArrowheads="1"/>
          </p:cNvSpPr>
          <p:nvPr>
            <p:ph sz="quarter" idx="2"/>
          </p:nvPr>
        </p:nvSpPr>
        <p:spPr>
          <a:xfrm>
            <a:off x="430530" y="4018280"/>
            <a:ext cx="4018280" cy="20808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5pPr>
          </a:lstStyle>
          <a:p>
            <a:pPr>
              <a:defRPr/>
            </a:pPr>
            <a:endParaRPr/>
          </a:p>
        </p:txBody>
      </p:sp>
      <p:sp>
        <p:nvSpPr>
          <p:cNvPr id="5" name="对象2"/>
          <p:cNvSpPr>
            <a:spLocks noGrp="1" noChangeArrowheads="1"/>
          </p:cNvSpPr>
          <p:nvPr>
            <p:ph sz="half" idx="3"/>
          </p:nvPr>
        </p:nvSpPr>
        <p:spPr>
          <a:xfrm>
            <a:off x="4735830" y="1578610"/>
            <a:ext cx="3946525" cy="452056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" charset="0"/>
              </a:defRPr>
            </a:pPr>
            <a:endParaRPr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r">
              <a:defRPr lang="en-US" sz="1200">
                <a:solidFill>
                  <a:srgbClr val="8C8C8C"/>
                </a:solidFill>
              </a:defRPr>
            </a:pPr>
            <a:fld id="{3F8DF1D5-9BD2-D807-9C35-6D52BF7B6A38}" type="slidenum">
              <a:rPr/>
              <a:pPr algn="r">
                <a:defRPr lang="en-US" sz="1200">
                  <a:solidFill>
                    <a:srgbClr val="8C8C8C"/>
                  </a:solidFill>
                </a:defRPr>
              </a:pPr>
              <a:t>&lt;#&gt;</a:t>
            </a:fld>
            <a:endParaRPr/>
          </a:p>
        </p:txBody>
      </p:sp>
      <p:sp>
        <p:nvSpPr>
          <p:cNvPr id="7" name="フッター プレースホルダー 4"/>
          <p:cNvSpPr>
            <a:spLocks noGrp="1" noChangeArrowheads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ctr">
              <a:defRPr lang="en-US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8" name="日付プレースホルダー 3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l">
              <a:defRPr lang="en-US" sz="1200">
                <a:solidFill>
                  <a:srgbClr val="8C8C8C"/>
                </a:solidFill>
              </a:defRPr>
            </a:pPr>
            <a:fld id="{3F8DBF16-58D2-D849-9C35-AE1CF17B6AFB}" type="datetime1">
              <a:rPr/>
              <a:pPr algn="l">
                <a:defRPr lang="en-US" sz="1200">
                  <a:solidFill>
                    <a:srgbClr val="8C8C8C"/>
                  </a:solidFill>
                </a:defRPr>
              </a:pPr>
              <a:t>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标题和两个文本行，下方文本行具有分隔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</p:cNvSpPr>
          <p:nvPr>
            <p:ph type="title"/>
          </p:nvPr>
        </p:nvSpPr>
        <p:spPr>
          <a:xfrm>
            <a:off x="430530" y="287020"/>
            <a:ext cx="8251825" cy="11480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/>
            </a:pPr>
            <a:endParaRPr/>
          </a:p>
        </p:txBody>
      </p:sp>
      <p:sp>
        <p:nvSpPr>
          <p:cNvPr id="3" name="对象1"/>
          <p:cNvSpPr>
            <a:spLocks noGrp="1" noChangeArrowheads="1"/>
          </p:cNvSpPr>
          <p:nvPr>
            <p:ph sz="half" idx="1"/>
          </p:nvPr>
        </p:nvSpPr>
        <p:spPr>
          <a:xfrm>
            <a:off x="430530" y="1578610"/>
            <a:ext cx="8251825" cy="2152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" charset="0"/>
              </a:defRPr>
            </a:pPr>
            <a:endParaRPr/>
          </a:p>
        </p:txBody>
      </p:sp>
      <p:sp>
        <p:nvSpPr>
          <p:cNvPr id="4" name="对象3"/>
          <p:cNvSpPr>
            <a:spLocks noGrp="1" noChangeArrowheads="1"/>
          </p:cNvSpPr>
          <p:nvPr>
            <p:ph sz="quarter" idx="2"/>
          </p:nvPr>
        </p:nvSpPr>
        <p:spPr>
          <a:xfrm>
            <a:off x="430530" y="4018280"/>
            <a:ext cx="4018280" cy="20808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5pPr>
          </a:lstStyle>
          <a:p>
            <a:pPr>
              <a:defRPr/>
            </a:pPr>
            <a:endParaRPr/>
          </a:p>
        </p:txBody>
      </p:sp>
      <p:sp>
        <p:nvSpPr>
          <p:cNvPr id="5" name="对象2"/>
          <p:cNvSpPr>
            <a:spLocks noGrp="1" noChangeArrowheads="1"/>
          </p:cNvSpPr>
          <p:nvPr>
            <p:ph sz="quarter" idx="3"/>
          </p:nvPr>
        </p:nvSpPr>
        <p:spPr>
          <a:xfrm>
            <a:off x="4735830" y="4018280"/>
            <a:ext cx="3946525" cy="20808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5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r">
              <a:defRPr lang="en-US" sz="1200">
                <a:solidFill>
                  <a:srgbClr val="8C8C8C"/>
                </a:solidFill>
              </a:defRPr>
            </a:pPr>
            <a:fld id="{3F8DBD2B-65D2-D84B-9C35-931EF37B6AC6}" type="slidenum">
              <a:rPr/>
              <a:pPr algn="r">
                <a:defRPr lang="en-US" sz="1200">
                  <a:solidFill>
                    <a:srgbClr val="8C8C8C"/>
                  </a:solidFill>
                </a:defRPr>
              </a:pPr>
              <a:t>&lt;#&gt;</a:t>
            </a:fld>
            <a:endParaRPr/>
          </a:p>
        </p:txBody>
      </p:sp>
      <p:sp>
        <p:nvSpPr>
          <p:cNvPr id="7" name="フッター プレースホルダー 4"/>
          <p:cNvSpPr>
            <a:spLocks noGrp="1" noChangeArrowheads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ctr">
              <a:defRPr lang="en-US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8" name="日付プレースホルダー 3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l">
              <a:defRPr lang="en-US" sz="1200">
                <a:solidFill>
                  <a:srgbClr val="8C8C8C"/>
                </a:solidFill>
              </a:defRPr>
            </a:pPr>
            <a:fld id="{3F8D8531-7FD2-D873-9C35-8926CB7B6ADC}" type="datetime1">
              <a:rPr/>
              <a:pPr algn="l">
                <a:defRPr lang="en-US" sz="1200">
                  <a:solidFill>
                    <a:srgbClr val="8C8C8C"/>
                  </a:solidFill>
                </a:defRPr>
              </a:pPr>
              <a:t>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标题和两个文本行，上方文本行具有分隔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</p:cNvSpPr>
          <p:nvPr>
            <p:ph type="title"/>
          </p:nvPr>
        </p:nvSpPr>
        <p:spPr>
          <a:xfrm>
            <a:off x="430530" y="287020"/>
            <a:ext cx="8251825" cy="11480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/>
            </a:pPr>
            <a:endParaRPr/>
          </a:p>
        </p:txBody>
      </p:sp>
      <p:sp>
        <p:nvSpPr>
          <p:cNvPr id="3" name="对象1"/>
          <p:cNvSpPr>
            <a:spLocks noGrp="1" noChangeArrowheads="1"/>
          </p:cNvSpPr>
          <p:nvPr>
            <p:ph sz="quarter" idx="1"/>
          </p:nvPr>
        </p:nvSpPr>
        <p:spPr>
          <a:xfrm>
            <a:off x="430530" y="1578610"/>
            <a:ext cx="4018280" cy="2152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5pPr>
          </a:lstStyle>
          <a:p>
            <a:pPr>
              <a:defRPr/>
            </a:pPr>
            <a:endParaRPr/>
          </a:p>
        </p:txBody>
      </p:sp>
      <p:sp>
        <p:nvSpPr>
          <p:cNvPr id="4" name="对象3"/>
          <p:cNvSpPr>
            <a:spLocks noGrp="1" noChangeArrowheads="1"/>
          </p:cNvSpPr>
          <p:nvPr>
            <p:ph sz="quarter" idx="2"/>
          </p:nvPr>
        </p:nvSpPr>
        <p:spPr>
          <a:xfrm>
            <a:off x="4735830" y="1578610"/>
            <a:ext cx="3946525" cy="2152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5pPr>
          </a:lstStyle>
          <a:p>
            <a:pPr>
              <a:defRPr/>
            </a:pPr>
            <a:endParaRPr/>
          </a:p>
        </p:txBody>
      </p:sp>
      <p:sp>
        <p:nvSpPr>
          <p:cNvPr id="5" name="对象2"/>
          <p:cNvSpPr>
            <a:spLocks noGrp="1" noChangeArrowheads="1"/>
          </p:cNvSpPr>
          <p:nvPr>
            <p:ph sz="half" idx="3"/>
          </p:nvPr>
        </p:nvSpPr>
        <p:spPr>
          <a:xfrm>
            <a:off x="430530" y="4018280"/>
            <a:ext cx="8251825" cy="20808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" charset="0"/>
              </a:defRPr>
            </a:pPr>
            <a:endParaRPr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r">
              <a:defRPr lang="en-US" sz="1200">
                <a:solidFill>
                  <a:srgbClr val="8C8C8C"/>
                </a:solidFill>
              </a:defRPr>
            </a:pPr>
            <a:fld id="{3F8DAEDF-91D2-D858-9C35-670DE07B6A32}" type="slidenum">
              <a:rPr/>
              <a:pPr algn="r">
                <a:defRPr lang="en-US" sz="1200">
                  <a:solidFill>
                    <a:srgbClr val="8C8C8C"/>
                  </a:solidFill>
                </a:defRPr>
              </a:pPr>
              <a:t>&lt;#&gt;</a:t>
            </a:fld>
            <a:endParaRPr/>
          </a:p>
        </p:txBody>
      </p:sp>
      <p:sp>
        <p:nvSpPr>
          <p:cNvPr id="7" name="フッター プレースホルダー 4"/>
          <p:cNvSpPr>
            <a:spLocks noGrp="1" noChangeArrowheads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ctr">
              <a:defRPr lang="en-US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8" name="日付プレースホルダー 3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l">
              <a:defRPr lang="en-US" sz="1200">
                <a:solidFill>
                  <a:srgbClr val="8C8C8C"/>
                </a:solidFill>
              </a:defRPr>
            </a:pPr>
            <a:fld id="{3F8D8BE5-ABD2-D87D-9C35-5D28C57B6A08}" type="datetime1">
              <a:rPr/>
              <a:pPr algn="l">
                <a:defRPr lang="en-US" sz="1200">
                  <a:solidFill>
                    <a:srgbClr val="8C8C8C"/>
                  </a:solidFill>
                </a:defRPr>
              </a:pPr>
              <a:t>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</p:cNvSpPr>
          <p:nvPr>
            <p:ph type="title"/>
          </p:nvPr>
        </p:nvSpPr>
        <p:spPr>
          <a:xfrm>
            <a:off x="430530" y="287020"/>
            <a:ext cx="8251825" cy="11480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/>
            </a:pPr>
            <a:endParaRPr/>
          </a:p>
        </p:txBody>
      </p:sp>
      <p:sp>
        <p:nvSpPr>
          <p:cNvPr id="3" name="对象1"/>
          <p:cNvSpPr>
            <a:spLocks noGrp="1" noChangeArrowheads="1"/>
          </p:cNvSpPr>
          <p:nvPr>
            <p:ph idx="1"/>
          </p:nvPr>
        </p:nvSpPr>
        <p:spPr>
          <a:xfrm>
            <a:off x="430530" y="1578610"/>
            <a:ext cx="8251825" cy="452056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>
              <a:defRPr/>
            </a:pPr>
            <a:endParaRPr/>
          </a:p>
        </p:txBody>
      </p:sp>
      <p:sp>
        <p:nvSpPr>
          <p:cNvPr id="4" name="スライド番号プレースホルダー 5"/>
          <p:cNvSpPr>
            <a:spLocks noGrp="1" noChangeArrowheads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r">
              <a:defRPr lang="en-US" sz="1200">
                <a:solidFill>
                  <a:srgbClr val="8C8C8C"/>
                </a:solidFill>
              </a:defRPr>
            </a:pPr>
            <a:fld id="{3F8DE623-6DD2-D810-9C35-9B45A87B6ACE}" type="slidenum">
              <a:rPr/>
              <a:pPr algn="r">
                <a:defRPr lang="en-US" sz="1200">
                  <a:solidFill>
                    <a:srgbClr val="8C8C8C"/>
                  </a:solidFill>
                </a:defRPr>
              </a:pPr>
              <a:t>&lt;#&gt;</a:t>
            </a:fld>
            <a:endParaRPr/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ctr">
              <a:defRPr lang="en-US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6" name="日付プレースホルダー 3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l">
              <a:defRPr lang="en-US" sz="1200">
                <a:solidFill>
                  <a:srgbClr val="8C8C8C"/>
                </a:solidFill>
              </a:defRPr>
            </a:pPr>
            <a:fld id="{3F8DFA26-68D2-D80C-9C35-9E59B47B6ACB}" type="datetime1">
              <a:rPr/>
              <a:pPr algn="l">
                <a:defRPr lang="en-US" sz="1200">
                  <a:solidFill>
                    <a:srgbClr val="8C8C8C"/>
                  </a:solidFill>
                </a:defRPr>
              </a:pPr>
              <a:t>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标题和两个栏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</p:cNvSpPr>
          <p:nvPr>
            <p:ph type="title"/>
          </p:nvPr>
        </p:nvSpPr>
        <p:spPr>
          <a:xfrm>
            <a:off x="430530" y="287020"/>
            <a:ext cx="8251825" cy="11480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/>
            </a:pPr>
            <a:endParaRPr/>
          </a:p>
        </p:txBody>
      </p:sp>
      <p:sp>
        <p:nvSpPr>
          <p:cNvPr id="3" name="对象1"/>
          <p:cNvSpPr>
            <a:spLocks noGrp="1" noChangeArrowheads="1"/>
          </p:cNvSpPr>
          <p:nvPr>
            <p:ph sz="half" idx="1"/>
          </p:nvPr>
        </p:nvSpPr>
        <p:spPr>
          <a:xfrm>
            <a:off x="430530" y="1578610"/>
            <a:ext cx="4018280" cy="452056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" charset="0"/>
              </a:defRPr>
            </a:pPr>
            <a:endParaRPr/>
          </a:p>
        </p:txBody>
      </p:sp>
      <p:sp>
        <p:nvSpPr>
          <p:cNvPr id="4" name="对象2"/>
          <p:cNvSpPr>
            <a:spLocks noGrp="1" noChangeArrowheads="1"/>
          </p:cNvSpPr>
          <p:nvPr>
            <p:ph sz="half" idx="2"/>
          </p:nvPr>
        </p:nvSpPr>
        <p:spPr>
          <a:xfrm>
            <a:off x="4735830" y="1578610"/>
            <a:ext cx="3946525" cy="452056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" charset="0"/>
              </a:defRPr>
            </a:pPr>
            <a:endParaRPr/>
          </a:p>
        </p:txBody>
      </p:sp>
      <p:sp>
        <p:nvSpPr>
          <p:cNvPr id="5" name="スライド番号プレースホルダー 5"/>
          <p:cNvSpPr>
            <a:spLocks noGrp="1" noChangeArrowheads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r">
              <a:defRPr lang="en-US" sz="1200">
                <a:solidFill>
                  <a:srgbClr val="8C8C8C"/>
                </a:solidFill>
              </a:defRPr>
            </a:pPr>
            <a:fld id="{3F8DD40B-45D2-D822-9C35-B3779A7B6AE6}" type="slidenum">
              <a:rPr/>
              <a:pPr algn="r">
                <a:defRPr lang="en-US" sz="1200">
                  <a:solidFill>
                    <a:srgbClr val="8C8C8C"/>
                  </a:solidFill>
                </a:defRPr>
              </a:pPr>
              <a:t>&lt;#&gt;</a:t>
            </a:fld>
            <a:endParaRPr/>
          </a:p>
        </p:txBody>
      </p:sp>
      <p:sp>
        <p:nvSpPr>
          <p:cNvPr id="6" name="フッター プレースホルダー 4"/>
          <p:cNvSpPr>
            <a:spLocks noGrp="1" noChangeArrowheads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ctr">
              <a:defRPr lang="en-US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7" name="日付プレースホルダー 3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l">
              <a:defRPr lang="en-US" sz="1200">
                <a:solidFill>
                  <a:srgbClr val="8C8C8C"/>
                </a:solidFill>
              </a:defRPr>
            </a:pPr>
            <a:fld id="{3F8D9F5D-13D2-D869-9C35-E53CD17B6AB0}" type="datetime1">
              <a:rPr/>
              <a:pPr algn="l">
                <a:defRPr lang="en-US" sz="1200">
                  <a:solidFill>
                    <a:srgbClr val="8C8C8C"/>
                  </a:solidFill>
                </a:defRPr>
              </a:pPr>
              <a:t>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</p:cNvSpPr>
          <p:nvPr>
            <p:ph type="title"/>
          </p:nvPr>
        </p:nvSpPr>
        <p:spPr>
          <a:xfrm>
            <a:off x="430530" y="287020"/>
            <a:ext cx="8251825" cy="11480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/>
            </a:pPr>
            <a:endParaRPr/>
          </a:p>
        </p:txBody>
      </p:sp>
      <p:sp>
        <p:nvSpPr>
          <p:cNvPr id="3" name="スライド番号プレースホルダー 5"/>
          <p:cNvSpPr>
            <a:spLocks noGrp="1" noChangeArrowheads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r">
              <a:defRPr lang="en-US" sz="1200">
                <a:solidFill>
                  <a:srgbClr val="8C8C8C"/>
                </a:solidFill>
              </a:defRPr>
            </a:pPr>
            <a:fld id="{3F8DB2F8-B6D2-D844-9C35-4011FC7B6A15}" type="slidenum">
              <a:rPr/>
              <a:pPr algn="r">
                <a:defRPr lang="en-US" sz="1200">
                  <a:solidFill>
                    <a:srgbClr val="8C8C8C"/>
                  </a:solidFill>
                </a:defRPr>
              </a:pPr>
              <a:t>&lt;#&gt;</a:t>
            </a:fld>
            <a:endParaRPr/>
          </a:p>
        </p:txBody>
      </p:sp>
      <p:sp>
        <p:nvSpPr>
          <p:cNvPr id="4" name="フッター プレースホルダー 4"/>
          <p:cNvSpPr>
            <a:spLocks noGrp="1" noChangeArrowheads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ctr">
              <a:defRPr lang="en-US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5" name="日付プレースホルダー 3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l">
              <a:defRPr lang="en-US" sz="1200">
                <a:solidFill>
                  <a:srgbClr val="8C8C8C"/>
                </a:solidFill>
              </a:defRPr>
            </a:pPr>
            <a:fld id="{3F8D82C8-86D2-D874-9C35-7021CC7B6A25}" type="datetime1">
              <a:rPr/>
              <a:pPr algn="l">
                <a:defRPr lang="en-US" sz="1200">
                  <a:solidFill>
                    <a:srgbClr val="8C8C8C"/>
                  </a:solidFill>
                </a:defRPr>
              </a:pPr>
              <a:t>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5"/>
          <p:cNvSpPr>
            <a:spLocks noGrp="1" noChangeArrowheads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r">
              <a:defRPr lang="en-US" sz="1200">
                <a:solidFill>
                  <a:srgbClr val="8C8C8C"/>
                </a:solidFill>
              </a:defRPr>
            </a:pPr>
            <a:fld id="{3F8D8C82-CCD2-D87A-9C35-3A2FC27B6A6F}" type="slidenum">
              <a:rPr/>
              <a:pPr algn="r">
                <a:defRPr lang="en-US" sz="1200">
                  <a:solidFill>
                    <a:srgbClr val="8C8C8C"/>
                  </a:solidFill>
                </a:defRPr>
              </a:pPr>
              <a:t>&lt;#&gt;</a:t>
            </a:fld>
            <a:endParaRPr/>
          </a:p>
        </p:txBody>
      </p:sp>
      <p:sp>
        <p:nvSpPr>
          <p:cNvPr id="3" name="フッター プレースホルダー 4"/>
          <p:cNvSpPr>
            <a:spLocks noGrp="1" noChangeArrowheads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ctr">
              <a:defRPr lang="en-US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l">
              <a:defRPr lang="en-US" sz="1200">
                <a:solidFill>
                  <a:srgbClr val="8C8C8C"/>
                </a:solidFill>
              </a:defRPr>
            </a:pPr>
            <a:fld id="{3F8DDFA0-EED2-D829-9C35-187C917B6A4D}" type="datetime1">
              <a:rPr/>
              <a:pPr algn="l">
                <a:defRPr lang="en-US" sz="1200">
                  <a:solidFill>
                    <a:srgbClr val="8C8C8C"/>
                  </a:solidFill>
                </a:defRPr>
              </a:pPr>
              <a:t>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只显示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对象1"/>
          <p:cNvSpPr>
            <a:spLocks noGrp="1" noChangeArrowheads="1"/>
          </p:cNvSpPr>
          <p:nvPr>
            <p:ph/>
          </p:nvPr>
        </p:nvSpPr>
        <p:spPr>
          <a:xfrm>
            <a:off x="430530" y="287020"/>
            <a:ext cx="8251825" cy="581215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>
              <a:defRPr/>
            </a:pPr>
            <a:endParaRPr/>
          </a:p>
        </p:txBody>
      </p:sp>
      <p:sp>
        <p:nvSpPr>
          <p:cNvPr id="3" name="スライド番号プレースホルダー 5"/>
          <p:cNvSpPr>
            <a:spLocks noGrp="1" noChangeArrowheads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r">
              <a:defRPr lang="en-US" sz="1200">
                <a:solidFill>
                  <a:srgbClr val="8C8C8C"/>
                </a:solidFill>
              </a:defRPr>
            </a:pPr>
            <a:fld id="{3F8DD3F3-BDD2-D825-9C35-4B709D7B6A1E}" type="slidenum">
              <a:rPr/>
              <a:pPr algn="r">
                <a:defRPr lang="en-US" sz="1200">
                  <a:solidFill>
                    <a:srgbClr val="8C8C8C"/>
                  </a:solidFill>
                </a:defRPr>
              </a:pPr>
              <a:t>&lt;#&gt;</a:t>
            </a:fld>
            <a:endParaRPr/>
          </a:p>
        </p:txBody>
      </p:sp>
      <p:sp>
        <p:nvSpPr>
          <p:cNvPr id="4" name="フッター プレースホルダー 4"/>
          <p:cNvSpPr>
            <a:spLocks noGrp="1" noChangeArrowheads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ctr">
              <a:defRPr lang="en-US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5" name="日付プレースホルダー 3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l">
              <a:defRPr lang="en-US" sz="1200">
                <a:solidFill>
                  <a:srgbClr val="8C8C8C"/>
                </a:solidFill>
              </a:defRPr>
            </a:pPr>
            <a:fld id="{3F8DE741-0FD2-D811-9C35-F944A97B6AAC}" type="datetime1">
              <a:rPr/>
              <a:pPr algn="l">
                <a:defRPr lang="en-US" sz="1200">
                  <a:solidFill>
                    <a:srgbClr val="8C8C8C"/>
                  </a:solidFill>
                </a:defRPr>
              </a:pPr>
              <a:t>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标题和两个文本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</p:cNvSpPr>
          <p:nvPr>
            <p:ph type="title"/>
          </p:nvPr>
        </p:nvSpPr>
        <p:spPr>
          <a:xfrm>
            <a:off x="430530" y="287020"/>
            <a:ext cx="8251825" cy="11480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/>
            </a:pPr>
            <a:endParaRPr/>
          </a:p>
        </p:txBody>
      </p:sp>
      <p:sp>
        <p:nvSpPr>
          <p:cNvPr id="3" name="对象1"/>
          <p:cNvSpPr>
            <a:spLocks noGrp="1" noChangeArrowheads="1"/>
          </p:cNvSpPr>
          <p:nvPr>
            <p:ph sz="half" idx="1"/>
          </p:nvPr>
        </p:nvSpPr>
        <p:spPr>
          <a:xfrm>
            <a:off x="430530" y="1578610"/>
            <a:ext cx="8251825" cy="2152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" charset="0"/>
              </a:defRPr>
            </a:pPr>
            <a:endParaRPr/>
          </a:p>
        </p:txBody>
      </p:sp>
      <p:sp>
        <p:nvSpPr>
          <p:cNvPr id="4" name="对象2"/>
          <p:cNvSpPr>
            <a:spLocks noGrp="1" noChangeArrowheads="1"/>
          </p:cNvSpPr>
          <p:nvPr>
            <p:ph sz="half" idx="2"/>
          </p:nvPr>
        </p:nvSpPr>
        <p:spPr>
          <a:xfrm>
            <a:off x="430530" y="4018280"/>
            <a:ext cx="8251825" cy="20808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" charset="0"/>
              </a:defRPr>
            </a:pPr>
            <a:endParaRPr/>
          </a:p>
        </p:txBody>
      </p:sp>
      <p:sp>
        <p:nvSpPr>
          <p:cNvPr id="5" name="スライド番号プレースホルダー 5"/>
          <p:cNvSpPr>
            <a:spLocks noGrp="1" noChangeArrowheads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r">
              <a:defRPr lang="en-US" sz="1200">
                <a:solidFill>
                  <a:srgbClr val="8C8C8C"/>
                </a:solidFill>
              </a:defRPr>
            </a:pPr>
            <a:fld id="{3F8D9C95-DBD2-D86A-9C35-2D3FD27B6A78}" type="slidenum">
              <a:rPr/>
              <a:pPr algn="r">
                <a:defRPr lang="en-US" sz="1200">
                  <a:solidFill>
                    <a:srgbClr val="8C8C8C"/>
                  </a:solidFill>
                </a:defRPr>
              </a:pPr>
              <a:t>&lt;#&gt;</a:t>
            </a:fld>
            <a:endParaRPr/>
          </a:p>
        </p:txBody>
      </p:sp>
      <p:sp>
        <p:nvSpPr>
          <p:cNvPr id="6" name="フッター プレースホルダー 4"/>
          <p:cNvSpPr>
            <a:spLocks noGrp="1" noChangeArrowheads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ctr">
              <a:defRPr lang="en-US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7" name="日付プレースホルダー 3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l">
              <a:defRPr lang="en-US" sz="1200">
                <a:solidFill>
                  <a:srgbClr val="8C8C8C"/>
                </a:solidFill>
              </a:defRPr>
            </a:pPr>
            <a:fld id="{3F8D8AB4-FAD2-D87C-9C35-0C29C47B6A59}" type="datetime1">
              <a:rPr/>
              <a:pPr algn="l">
                <a:defRPr lang="en-US" sz="1200">
                  <a:solidFill>
                    <a:srgbClr val="8C8C8C"/>
                  </a:solidFill>
                </a:defRPr>
              </a:pPr>
              <a:t>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个内容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</p:cNvSpPr>
          <p:nvPr>
            <p:ph type="title"/>
          </p:nvPr>
        </p:nvSpPr>
        <p:spPr>
          <a:xfrm>
            <a:off x="430530" y="287020"/>
            <a:ext cx="8251825" cy="11480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/>
            </a:pPr>
            <a:endParaRPr/>
          </a:p>
        </p:txBody>
      </p:sp>
      <p:sp>
        <p:nvSpPr>
          <p:cNvPr id="3" name="对象1"/>
          <p:cNvSpPr>
            <a:spLocks noGrp="1" noChangeArrowheads="1"/>
          </p:cNvSpPr>
          <p:nvPr>
            <p:ph sz="quarter" idx="1"/>
          </p:nvPr>
        </p:nvSpPr>
        <p:spPr>
          <a:xfrm>
            <a:off x="430530" y="1578610"/>
            <a:ext cx="4018280" cy="2152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5pPr>
          </a:lstStyle>
          <a:p>
            <a:pPr>
              <a:defRPr/>
            </a:pPr>
            <a:endParaRPr/>
          </a:p>
        </p:txBody>
      </p:sp>
      <p:sp>
        <p:nvSpPr>
          <p:cNvPr id="4" name="对象2"/>
          <p:cNvSpPr>
            <a:spLocks noGrp="1" noChangeArrowheads="1"/>
          </p:cNvSpPr>
          <p:nvPr>
            <p:ph sz="quarter" idx="2"/>
          </p:nvPr>
        </p:nvSpPr>
        <p:spPr>
          <a:xfrm>
            <a:off x="4735830" y="1578610"/>
            <a:ext cx="3946525" cy="2152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5pPr>
          </a:lstStyle>
          <a:p>
            <a:pPr>
              <a:defRPr/>
            </a:pPr>
            <a:endParaRPr/>
          </a:p>
        </p:txBody>
      </p:sp>
      <p:sp>
        <p:nvSpPr>
          <p:cNvPr id="5" name="对象4"/>
          <p:cNvSpPr>
            <a:spLocks noGrp="1" noChangeArrowheads="1"/>
          </p:cNvSpPr>
          <p:nvPr>
            <p:ph sz="quarter" idx="3"/>
          </p:nvPr>
        </p:nvSpPr>
        <p:spPr>
          <a:xfrm>
            <a:off x="430530" y="4018280"/>
            <a:ext cx="4018280" cy="20808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5pPr>
          </a:lstStyle>
          <a:p>
            <a:pPr>
              <a:defRPr/>
            </a:pPr>
            <a:endParaRPr/>
          </a:p>
        </p:txBody>
      </p:sp>
      <p:sp>
        <p:nvSpPr>
          <p:cNvPr id="6" name="对象3"/>
          <p:cNvSpPr>
            <a:spLocks noGrp="1" noChangeArrowheads="1"/>
          </p:cNvSpPr>
          <p:nvPr>
            <p:ph sz="quarter" idx="4"/>
          </p:nvPr>
        </p:nvSpPr>
        <p:spPr>
          <a:xfrm>
            <a:off x="4735830" y="4018280"/>
            <a:ext cx="3946525" cy="20808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5pPr>
          </a:lstStyle>
          <a:p>
            <a:pPr>
              <a:defRPr/>
            </a:pPr>
            <a:endParaRPr/>
          </a:p>
        </p:txBody>
      </p:sp>
      <p:sp>
        <p:nvSpPr>
          <p:cNvPr id="7" name="スライド番号プレースホルダー 5"/>
          <p:cNvSpPr>
            <a:spLocks noGrp="1" noChangeArrowheads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r">
              <a:defRPr lang="en-US" sz="1200">
                <a:solidFill>
                  <a:srgbClr val="8C8C8C"/>
                </a:solidFill>
              </a:defRPr>
            </a:pPr>
            <a:fld id="{3F8D8C95-DBD2-D87A-9C35-2D2FC27B6A78}" type="slidenum">
              <a:rPr/>
              <a:pPr algn="r">
                <a:defRPr lang="en-US" sz="1200">
                  <a:solidFill>
                    <a:srgbClr val="8C8C8C"/>
                  </a:solidFill>
                </a:defRPr>
              </a:pPr>
              <a:t>&lt;#&gt;</a:t>
            </a:fld>
            <a:endParaRPr/>
          </a:p>
        </p:txBody>
      </p:sp>
      <p:sp>
        <p:nvSpPr>
          <p:cNvPr id="8" name="フッター プレースホルダー 4"/>
          <p:cNvSpPr>
            <a:spLocks noGrp="1" noChangeArrowheads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ctr">
              <a:defRPr lang="en-US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9" name="日付プレースホルダー 3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l">
              <a:defRPr lang="en-US" sz="1200">
                <a:solidFill>
                  <a:srgbClr val="8C8C8C"/>
                </a:solidFill>
              </a:defRPr>
            </a:pPr>
            <a:fld id="{3F8DE583-CDD2-D813-9C35-3B46AB7B6A6E}" type="datetime1">
              <a:rPr/>
              <a:pPr algn="l">
                <a:defRPr lang="en-US" sz="1200">
                  <a:solidFill>
                    <a:srgbClr val="8C8C8C"/>
                  </a:solidFill>
                </a:defRPr>
              </a:pPr>
              <a:t>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和两个栏目，右侧栏目具有分割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标题1"/>
          <p:cNvSpPr>
            <a:spLocks noGrp="1" noChangeArrowheads="1"/>
          </p:cNvSpPr>
          <p:nvPr>
            <p:ph type="title"/>
          </p:nvPr>
        </p:nvSpPr>
        <p:spPr>
          <a:xfrm>
            <a:off x="430530" y="287020"/>
            <a:ext cx="8251825" cy="11480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/>
            </a:pPr>
            <a:endParaRPr/>
          </a:p>
        </p:txBody>
      </p:sp>
      <p:sp>
        <p:nvSpPr>
          <p:cNvPr id="3" name="对象1"/>
          <p:cNvSpPr>
            <a:spLocks noGrp="1" noChangeArrowheads="1"/>
          </p:cNvSpPr>
          <p:nvPr>
            <p:ph sz="half" idx="1"/>
          </p:nvPr>
        </p:nvSpPr>
        <p:spPr>
          <a:xfrm>
            <a:off x="430530" y="1578610"/>
            <a:ext cx="4018280" cy="452056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" charset="0"/>
              </a:defRPr>
            </a:pPr>
            <a:endParaRPr/>
          </a:p>
        </p:txBody>
      </p:sp>
      <p:sp>
        <p:nvSpPr>
          <p:cNvPr id="4" name="对象3"/>
          <p:cNvSpPr>
            <a:spLocks noGrp="1" noChangeArrowheads="1"/>
          </p:cNvSpPr>
          <p:nvPr>
            <p:ph sz="quarter" idx="2"/>
          </p:nvPr>
        </p:nvSpPr>
        <p:spPr>
          <a:xfrm>
            <a:off x="4735830" y="1578610"/>
            <a:ext cx="3946525" cy="21526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5pPr>
          </a:lstStyle>
          <a:p>
            <a:pPr>
              <a:defRPr/>
            </a:pPr>
            <a:endParaRPr/>
          </a:p>
        </p:txBody>
      </p:sp>
      <p:sp>
        <p:nvSpPr>
          <p:cNvPr id="5" name="对象2"/>
          <p:cNvSpPr>
            <a:spLocks noGrp="1" noChangeArrowheads="1"/>
          </p:cNvSpPr>
          <p:nvPr>
            <p:ph sz="quarter" idx="3"/>
          </p:nvPr>
        </p:nvSpPr>
        <p:spPr>
          <a:xfrm>
            <a:off x="4735830" y="4018280"/>
            <a:ext cx="3946525" cy="20808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>
            <a:lvl1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5pPr>
          </a:lstStyle>
          <a:p>
            <a:pPr>
              <a:defRPr/>
            </a:pPr>
            <a:endParaRPr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r">
              <a:defRPr lang="en-US" sz="1200">
                <a:solidFill>
                  <a:srgbClr val="8C8C8C"/>
                </a:solidFill>
              </a:defRPr>
            </a:pPr>
            <a:fld id="{3F8DC41B-55D2-D832-9C35-A3678A7B6AF6}" type="slidenum">
              <a:rPr/>
              <a:pPr algn="r">
                <a:defRPr lang="en-US" sz="1200">
                  <a:solidFill>
                    <a:srgbClr val="8C8C8C"/>
                  </a:solidFill>
                </a:defRPr>
              </a:pPr>
              <a:t>&lt;#&gt;</a:t>
            </a:fld>
            <a:endParaRPr/>
          </a:p>
        </p:txBody>
      </p:sp>
      <p:sp>
        <p:nvSpPr>
          <p:cNvPr id="7" name="フッター プレースホルダー 4"/>
          <p:cNvSpPr>
            <a:spLocks noGrp="1" noChangeArrowheads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ctr">
              <a:defRPr lang="en-US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8" name="日付プレースホルダー 3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l">
              <a:defRPr lang="en-US" sz="1200">
                <a:solidFill>
                  <a:srgbClr val="8C8C8C"/>
                </a:solidFill>
              </a:defRPr>
            </a:pPr>
            <a:fld id="{3F8DB801-4FD2-D84E-9C35-B91BF67B6AEC}" type="datetime1">
              <a:rPr/>
              <a:pPr algn="l">
                <a:defRPr lang="en-US" sz="1200">
                  <a:solidFill>
                    <a:srgbClr val="8C8C8C"/>
                  </a:solidFill>
                </a:defRPr>
              </a:pPr>
              <a:t>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 noChangeArrowheads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44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5pPr>
          </a:lstStyle>
          <a:p>
            <a:pPr>
              <a:defRPr lang="en-US"/>
            </a:pPr>
            <a:r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>
            <a:lvl1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 lang="en-US" sz="32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1pPr>
            <a:lvl2pPr marL="742950" marR="0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defRPr lang="en-US" sz="2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2pPr>
            <a:lvl3pPr marL="1143000" marR="0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 lang="en-US" sz="24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3pPr>
            <a:lvl4pPr marL="1600200" marR="0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defRPr lang="en-US" sz="20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4pPr>
            <a:lvl5pPr marL="2057400" marR="0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»"/>
              <a:defRPr lang="en-US" sz="20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5pPr>
          </a:lstStyle>
          <a:p>
            <a:pPr>
              <a:defRPr lang="en-US"/>
            </a:pPr>
            <a:r>
              <a:t>マスター テキストの書式設定</a:t>
            </a:r>
          </a:p>
          <a:p>
            <a:pPr lvl="1">
              <a:defRPr lang="en-US"/>
            </a:pPr>
            <a:r>
              <a:t>第 2 レベル</a:t>
            </a:r>
          </a:p>
          <a:p>
            <a:pPr lvl="2">
              <a:defRPr lang="en-US"/>
            </a:pPr>
            <a:r>
              <a:t>第 3 レベル</a:t>
            </a:r>
          </a:p>
          <a:p>
            <a:pPr lvl="3">
              <a:defRPr lang="en-US"/>
            </a:pPr>
            <a:r>
              <a:t>第 4 レベル</a:t>
            </a:r>
          </a:p>
          <a:p>
            <a:pPr lvl="4">
              <a:defRPr lang="en-US"/>
            </a:pPr>
            <a:r>
              <a:t>第 5 レベル</a:t>
            </a:r>
          </a:p>
        </p:txBody>
      </p:sp>
      <p:sp>
        <p:nvSpPr>
          <p:cNvPr id="4" name="日付プレースホルダー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200" b="0" i="0" u="none" strike="noStrike" kern="1" spc="0" baseline="0">
                <a:solidFill>
                  <a:srgbClr val="8C8C8C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fld id="{3F8DB642-0CD2-D840-9C35-FA15F87B6AAF}" type="datetime1">
              <a:rPr/>
              <a:pPr marL="0" marR="0" indent="0" algn="l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lang="en-US" sz="1200" b="0" i="0" u="none" strike="noStrike" kern="1" spc="0" baseline="0">
                  <a:solidFill>
                    <a:srgbClr val="8C8C8C"/>
                  </a:solidFill>
                  <a:effectLst/>
                  <a:latin typeface="Calibri" panose="020F0502020204030204" pitchFamily="2" charset="0"/>
                  <a:ea typeface="Calibri" panose="020F0502020204030204" pitchFamily="2" charset="0"/>
                  <a:cs typeface="Calibri" panose="020F0502020204030204" pitchFamily="2" charset="0"/>
                </a:defRPr>
              </a:pPr>
              <a:t></a:t>
            </a:fld>
            <a:endParaRPr/>
          </a:p>
        </p:txBody>
      </p:sp>
      <p:sp>
        <p:nvSpPr>
          <p:cNvPr id="5" name="フッター プレースホルダー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200" b="0" i="0" u="none" strike="noStrike" kern="1" spc="0" baseline="0">
                <a:solidFill>
                  <a:srgbClr val="8C8C8C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/>
          </a:p>
        </p:txBody>
      </p:sp>
      <p:sp>
        <p:nvSpPr>
          <p:cNvPr id="6" name="スライド番号プレースホルダー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200" b="0" i="0" u="none" strike="noStrike" kern="1" spc="0" baseline="0">
                <a:solidFill>
                  <a:srgbClr val="8C8C8C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fld id="{3F8DC1C2-8CD2-D837-9C35-7A628F7B6A2F}" type="slidenum">
              <a:rPr/>
              <a:pPr marL="0" marR="0" indent="0" algn="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lang="en-US" sz="1200" b="0" i="0" u="none" strike="noStrike" kern="1" spc="0" baseline="0">
                  <a:solidFill>
                    <a:srgbClr val="8C8C8C"/>
                  </a:solidFill>
                  <a:effectLst/>
                  <a:latin typeface="Calibri" panose="020F0502020204030204" pitchFamily="2" charset="0"/>
                  <a:ea typeface="Calibri" panose="020F0502020204030204" pitchFamily="2" charset="0"/>
                  <a:cs typeface="Calibri" panose="020F0502020204030204" pitchFamily="2" charset="0"/>
                </a:defRPr>
              </a:pPr>
              <a:t>&lt;#&gt;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defRPr lang="en-US" sz="4400" b="0" i="0" u="none" strike="noStrike" kern="1" spc="0" baseline="0">
          <a:solidFill>
            <a:schemeClr val="tx1"/>
          </a:solidFill>
          <a:effectLst/>
          <a:latin typeface="Calibri" panose="020F0502020204030204" pitchFamily="2" charset="0"/>
          <a:ea typeface="Calibri" panose="020F0502020204030204" pitchFamily="2" charset="0"/>
          <a:cs typeface="Calibri" panose="020F0502020204030204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defRPr lang="en-US" sz="1800" b="0" i="0" u="none" strike="noStrike" kern="1" spc="0" baseline="0">
          <a:solidFill>
            <a:schemeClr val="tx1"/>
          </a:solidFill>
          <a:effectLst/>
          <a:latin typeface="Calibri" panose="020F0502020204030204" pitchFamily="2" charset="0"/>
          <a:ea typeface="Calibri" panose="020F0502020204030204" pitchFamily="2" charset="0"/>
          <a:cs typeface="Calibri" panose="020F0502020204030204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defRPr lang="en-US" sz="1800" b="0" i="0" u="none" strike="noStrike" kern="1" spc="0" baseline="0">
          <a:solidFill>
            <a:schemeClr val="tx1"/>
          </a:solidFill>
          <a:effectLst/>
          <a:latin typeface="Calibri" panose="020F0502020204030204" pitchFamily="2" charset="0"/>
          <a:ea typeface="Calibri" panose="020F0502020204030204" pitchFamily="2" charset="0"/>
          <a:cs typeface="Calibri" panose="020F0502020204030204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defRPr lang="en-US" sz="1800" b="0" i="0" u="none" strike="noStrike" kern="1" spc="0" baseline="0">
          <a:solidFill>
            <a:schemeClr val="tx1"/>
          </a:solidFill>
          <a:effectLst/>
          <a:latin typeface="Calibri" panose="020F0502020204030204" pitchFamily="2" charset="0"/>
          <a:ea typeface="Calibri" panose="020F0502020204030204" pitchFamily="2" charset="0"/>
          <a:cs typeface="Calibri" panose="020F0502020204030204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defRPr lang="en-US" sz="1800" b="0" i="0" u="none" strike="noStrike" kern="1" spc="0" baseline="0">
          <a:solidFill>
            <a:schemeClr val="tx1"/>
          </a:solidFill>
          <a:effectLst/>
          <a:latin typeface="Calibri" panose="020F0502020204030204" pitchFamily="2" charset="0"/>
          <a:ea typeface="Calibri" panose="020F0502020204030204" pitchFamily="2" charset="0"/>
          <a:cs typeface="Calibri" panose="020F0502020204030204" pitchFamily="2" charset="0"/>
        </a:defRPr>
      </a:lvl5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anose="020B0604020202020204" pitchFamily="34" charset="0"/>
        <a:buChar char="•"/>
        <a:defRPr lang="en-US" sz="3200" b="0" i="0" u="none" strike="noStrike" kern="1" spc="0" baseline="0">
          <a:solidFill>
            <a:schemeClr val="tx1"/>
          </a:solidFill>
          <a:effectLst/>
          <a:latin typeface="Calibri" panose="020F0502020204030204" pitchFamily="2" charset="0"/>
          <a:ea typeface="Calibri" panose="020F0502020204030204" pitchFamily="2" charset="0"/>
          <a:cs typeface="Calibri" panose="020F0502020204030204" pitchFamily="2" charset="0"/>
        </a:defRPr>
      </a:lvl1pPr>
      <a:lvl2pPr marL="742950" marR="0" indent="-28575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anose="020B0604020202020204" pitchFamily="34" charset="0"/>
        <a:buChar char="–"/>
        <a:defRPr lang="en-US" sz="2800" b="0" i="0" u="none" strike="noStrike" kern="1" spc="0" baseline="0">
          <a:solidFill>
            <a:schemeClr val="tx1"/>
          </a:solidFill>
          <a:effectLst/>
          <a:latin typeface="Calibri" panose="020F0502020204030204" pitchFamily="2" charset="0"/>
          <a:ea typeface="Calibri" panose="020F0502020204030204" pitchFamily="2" charset="0"/>
          <a:cs typeface="Calibri" panose="020F0502020204030204" pitchFamily="2" charset="0"/>
        </a:defRPr>
      </a:lvl2pPr>
      <a:lvl3pPr marL="11430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anose="020B0604020202020204" pitchFamily="34" charset="0"/>
        <a:buChar char="•"/>
        <a:defRPr lang="en-US" sz="2400" b="0" i="0" u="none" strike="noStrike" kern="1" spc="0" baseline="0">
          <a:solidFill>
            <a:schemeClr val="tx1"/>
          </a:solidFill>
          <a:effectLst/>
          <a:latin typeface="Calibri" panose="020F0502020204030204" pitchFamily="2" charset="0"/>
          <a:ea typeface="Calibri" panose="020F0502020204030204" pitchFamily="2" charset="0"/>
          <a:cs typeface="Calibri" panose="020F0502020204030204" pitchFamily="2" charset="0"/>
        </a:defRPr>
      </a:lvl3pPr>
      <a:lvl4pPr marL="16002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anose="020B0604020202020204" pitchFamily="34" charset="0"/>
        <a:buChar char="–"/>
        <a:defRPr lang="en-US" sz="2000" b="0" i="0" u="none" strike="noStrike" kern="1" spc="0" baseline="0">
          <a:solidFill>
            <a:schemeClr val="tx1"/>
          </a:solidFill>
          <a:effectLst/>
          <a:latin typeface="Calibri" panose="020F0502020204030204" pitchFamily="2" charset="0"/>
          <a:ea typeface="Calibri" panose="020F0502020204030204" pitchFamily="2" charset="0"/>
          <a:cs typeface="Calibri" panose="020F0502020204030204" pitchFamily="2" charset="0"/>
        </a:defRPr>
      </a:lvl4pPr>
      <a:lvl5pPr marL="20574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anose="020B0604020202020204" pitchFamily="34" charset="0"/>
        <a:buChar char="»"/>
        <a:defRPr lang="en-US" sz="2000" b="0" i="0" u="none" strike="noStrike" kern="1" spc="0" baseline="0">
          <a:solidFill>
            <a:schemeClr val="tx1"/>
          </a:solidFill>
          <a:effectLst/>
          <a:latin typeface="Calibri" panose="020F0502020204030204" pitchFamily="2" charset="0"/>
          <a:ea typeface="Calibri" panose="020F0502020204030204" pitchFamily="2" charset="0"/>
          <a:cs typeface="Calibri" panose="020F0502020204030204" pitchFamily="2" charset="0"/>
        </a:defRPr>
      </a:lvl5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defRPr lang="en-US" sz="1800" b="0" i="0" u="none" strike="noStrike" kern="1" spc="0" baseline="0">
          <a:solidFill>
            <a:schemeClr val="tx1"/>
          </a:solidFill>
          <a:effectLst/>
          <a:latin typeface="Calibri" panose="020F0502020204030204" pitchFamily="2" charset="0"/>
          <a:ea typeface="Calibri" panose="020F0502020204030204" pitchFamily="2" charset="0"/>
          <a:cs typeface="Calibri" panose="020F0502020204030204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defRPr lang="en-US" sz="1800" b="0" i="0" u="none" strike="noStrike" kern="1" spc="0" baseline="0">
          <a:solidFill>
            <a:schemeClr val="tx1"/>
          </a:solidFill>
          <a:effectLst/>
          <a:latin typeface="Calibri" panose="020F0502020204030204" pitchFamily="2" charset="0"/>
          <a:ea typeface="Calibri" panose="020F0502020204030204" pitchFamily="2" charset="0"/>
          <a:cs typeface="Calibri" panose="020F0502020204030204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defRPr lang="en-US" sz="1800" b="0" i="0" u="none" strike="noStrike" kern="1" spc="0" baseline="0">
          <a:solidFill>
            <a:schemeClr val="tx1"/>
          </a:solidFill>
          <a:effectLst/>
          <a:latin typeface="Calibri" panose="020F0502020204030204" pitchFamily="2" charset="0"/>
          <a:ea typeface="Calibri" panose="020F0502020204030204" pitchFamily="2" charset="0"/>
          <a:cs typeface="Calibri" panose="020F0502020204030204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defRPr lang="en-US" sz="1800" b="0" i="0" u="none" strike="noStrike" kern="1" spc="0" baseline="0">
          <a:solidFill>
            <a:schemeClr val="tx1"/>
          </a:solidFill>
          <a:effectLst/>
          <a:latin typeface="Calibri" panose="020F0502020204030204" pitchFamily="2" charset="0"/>
          <a:ea typeface="Calibri" panose="020F0502020204030204" pitchFamily="2" charset="0"/>
          <a:cs typeface="Calibri" panose="020F0502020204030204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defRPr lang="en-US" sz="1800" b="0" i="0" u="none" strike="noStrike" kern="1" spc="0" baseline="0">
          <a:solidFill>
            <a:schemeClr val="tx1"/>
          </a:solidFill>
          <a:effectLst/>
          <a:latin typeface="Calibri" panose="020F0502020204030204" pitchFamily="2" charset="0"/>
          <a:ea typeface="Calibri" panose="020F0502020204030204" pitchFamily="2" charset="0"/>
          <a:cs typeface="Calibri" panose="020F0502020204030204" pitchFamily="2" charset="0"/>
        </a:defRPr>
      </a:lvl5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kotohashimoto@kzc.biglobe.ne.jp" TargetMode="External"/><Relationship Id="rId2" Type="http://schemas.openxmlformats.org/officeDocument/2006/relationships/hyperlink" Target="http://www.amido-dieke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9.jpeg"/><Relationship Id="rId7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3.jpeg"/><Relationship Id="rId4" Type="http://schemas.openxmlformats.org/officeDocument/2006/relationships/image" Target="../media/image10.jpe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t>Daiken </a:t>
            </a:r>
            <a:br/>
            <a:r>
              <a:rPr lang="zh-CN" altLang="en-US" sz="4000">
                <a:ea typeface="宋体" panose="02010600030101010101" pitchFamily="2" charset="-122"/>
              </a:rPr>
              <a:t>海外合作项目简要</a:t>
            </a:r>
            <a:r>
              <a:t> </a:t>
            </a:r>
          </a:p>
        </p:txBody>
      </p:sp>
      <p:sp>
        <p:nvSpPr>
          <p:cNvPr id="3" name="サブタイトル 2"/>
          <p:cNvSpPr>
            <a:spLocks noGrp="1" noChangeArrowheads="1"/>
          </p:cNvSpPr>
          <p:nvPr>
            <p:ph type="subTitle" idx="1"/>
          </p:nvPr>
        </p:nvSpPr>
        <p:spPr>
          <a:xfrm>
            <a:off x="5292090" y="4004945"/>
            <a:ext cx="3672205" cy="266446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3200" b="0" i="0" u="none" strike="noStrike" kern="1" spc="0" baseline="0">
                <a:solidFill>
                  <a:srgbClr val="8C8C8C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1pPr>
            <a:lvl2pPr marL="4572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2800" b="0" i="0" u="none" strike="noStrike" kern="1" spc="0" baseline="0">
                <a:solidFill>
                  <a:srgbClr val="8C8C8C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2pPr>
            <a:lvl3pPr marL="9144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i="0" u="none" strike="noStrike" kern="1" spc="0" baseline="0">
                <a:solidFill>
                  <a:srgbClr val="8C8C8C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3pPr>
            <a:lvl4pPr marL="13716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2000" b="0" i="0" u="none" strike="noStrike" kern="1" spc="0" baseline="0">
                <a:solidFill>
                  <a:srgbClr val="8C8C8C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4pPr>
            <a:lvl5pPr marL="18288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2000" b="0" i="0" u="none" strike="noStrike" kern="1" spc="0" baseline="0">
                <a:solidFill>
                  <a:srgbClr val="8C8C8C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lvl5pPr>
          </a:lstStyle>
          <a:p>
            <a:pPr marL="0" indent="0" algn="l">
              <a:lnSpc>
                <a:spcPct val="90000"/>
              </a:lnSpc>
              <a:buNone/>
              <a:defRPr lang="en-US" sz="2945">
                <a:solidFill>
                  <a:srgbClr val="8C8C8C"/>
                </a:solidFill>
              </a:defRPr>
            </a:pPr>
            <a:r>
              <a:rPr lang="en-US" sz="1840">
                <a:solidFill>
                  <a:schemeClr val="tx1"/>
                </a:solidFill>
              </a:rPr>
              <a:t>Daiken </a:t>
            </a:r>
            <a:r>
              <a:rPr lang="zh-CN" altLang="en-US" sz="1600">
                <a:solidFill>
                  <a:schemeClr val="tx1"/>
                </a:solidFill>
                <a:ea typeface="宋体" panose="02010600030101010101" pitchFamily="2" charset="-122"/>
              </a:rPr>
              <a:t>产业株式会社</a:t>
            </a:r>
          </a:p>
          <a:p>
            <a:pPr marL="0" indent="0" algn="l">
              <a:lnSpc>
                <a:spcPct val="90000"/>
              </a:lnSpc>
              <a:buNone/>
              <a:defRPr lang="en-US" sz="2945">
                <a:solidFill>
                  <a:srgbClr val="8C8C8C"/>
                </a:solidFill>
              </a:defRPr>
            </a:pPr>
            <a:r>
              <a:rPr lang="zh-CN" altLang="en-US" sz="1200">
                <a:solidFill>
                  <a:schemeClr val="tx1"/>
                </a:solidFill>
                <a:ea typeface="宋体" panose="02010600030101010101" pitchFamily="2" charset="-122"/>
              </a:rPr>
              <a:t>邮编</a:t>
            </a:r>
            <a:r>
              <a:rPr lang="en-US" sz="1290">
                <a:solidFill>
                  <a:schemeClr val="tx1"/>
                </a:solidFill>
              </a:rPr>
              <a:t> : 335-0001</a:t>
            </a:r>
          </a:p>
          <a:p>
            <a:pPr marL="0" indent="0" algn="l">
              <a:lnSpc>
                <a:spcPct val="90000"/>
              </a:lnSpc>
              <a:buNone/>
              <a:defRPr lang="en-US" sz="2945">
                <a:solidFill>
                  <a:srgbClr val="8C8C8C"/>
                </a:solidFill>
              </a:defRPr>
            </a:pPr>
            <a:r>
              <a:rPr lang="zh-CN" altLang="en-US" sz="1200">
                <a:solidFill>
                  <a:schemeClr val="tx1"/>
                </a:solidFill>
                <a:ea typeface="宋体" panose="02010600030101010101" pitchFamily="2" charset="-122"/>
              </a:rPr>
              <a:t>地址</a:t>
            </a:r>
            <a:r>
              <a:rPr sz="1285">
                <a:solidFill>
                  <a:schemeClr val="tx1"/>
                </a:solidFill>
                <a:sym typeface="+mn-ea"/>
              </a:rPr>
              <a:t> : </a:t>
            </a:r>
            <a:r>
              <a:rPr lang="zh-CN" altLang="en-US" sz="1285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日本埼玉县蕨市北町</a:t>
            </a:r>
            <a:r>
              <a:rPr lang="en-US" sz="1290">
                <a:solidFill>
                  <a:schemeClr val="tx1"/>
                </a:solidFill>
              </a:rPr>
              <a:t>1-10-13</a:t>
            </a:r>
          </a:p>
          <a:p>
            <a:pPr marL="0" indent="0" algn="l">
              <a:lnSpc>
                <a:spcPct val="90000"/>
              </a:lnSpc>
              <a:buNone/>
              <a:defRPr lang="en-US" sz="2945">
                <a:solidFill>
                  <a:srgbClr val="8C8C8C"/>
                </a:solidFill>
              </a:defRPr>
            </a:pPr>
            <a:r>
              <a:rPr lang="en-US" sz="1290">
                <a:solidFill>
                  <a:schemeClr val="tx1"/>
                </a:solidFill>
              </a:rPr>
              <a:t>Tel +81-48-432-4554</a:t>
            </a:r>
          </a:p>
          <a:p>
            <a:pPr marL="0" indent="0" algn="l">
              <a:lnSpc>
                <a:spcPct val="90000"/>
              </a:lnSpc>
              <a:buNone/>
              <a:defRPr lang="en-US" sz="2945">
                <a:solidFill>
                  <a:srgbClr val="8C8C8C"/>
                </a:solidFill>
              </a:defRPr>
            </a:pPr>
            <a:r>
              <a:rPr lang="en-US" sz="1290">
                <a:solidFill>
                  <a:schemeClr val="tx1"/>
                </a:solidFill>
              </a:rPr>
              <a:t>Fax +81-48-432-4599</a:t>
            </a:r>
          </a:p>
          <a:p>
            <a:pPr marL="0" indent="0" algn="l">
              <a:lnSpc>
                <a:spcPct val="90000"/>
              </a:lnSpc>
              <a:buNone/>
              <a:defRPr lang="en-US" sz="2945">
                <a:solidFill>
                  <a:srgbClr val="8C8C8C"/>
                </a:solidFill>
              </a:defRPr>
            </a:pPr>
            <a:r>
              <a:rPr lang="zh-CN" altLang="en-US" sz="1200">
                <a:solidFill>
                  <a:schemeClr val="tx1"/>
                </a:solidFill>
                <a:ea typeface="宋体" panose="02010600030101010101" pitchFamily="2" charset="-122"/>
              </a:rPr>
              <a:t>主页</a:t>
            </a:r>
            <a:r>
              <a:rPr sz="1285">
                <a:solidFill>
                  <a:schemeClr val="tx1"/>
                </a:solidFill>
                <a:sym typeface="+mn-ea"/>
              </a:rPr>
              <a:t>: </a:t>
            </a:r>
            <a:r>
              <a:rPr lang="en-US" sz="1290">
                <a:solidFill>
                  <a:schemeClr val="tx1"/>
                </a:solidFill>
              </a:rPr>
              <a:t> </a:t>
            </a:r>
            <a:r>
              <a:rPr lang="en-US" sz="1290">
                <a:solidFill>
                  <a:schemeClr val="tx1"/>
                </a:solidFill>
                <a:hlinkClick r:id="rId2"/>
              </a:rPr>
              <a:t>http://www.amido-dieken.com/</a:t>
            </a:r>
            <a:endParaRPr lang="en-US" sz="1290">
              <a:solidFill>
                <a:schemeClr val="tx1"/>
              </a:solidFill>
            </a:endParaRPr>
          </a:p>
          <a:p>
            <a:pPr marL="0" indent="0" algn="l">
              <a:lnSpc>
                <a:spcPct val="90000"/>
              </a:lnSpc>
              <a:buNone/>
              <a:defRPr lang="en-US" sz="2945">
                <a:solidFill>
                  <a:srgbClr val="8C8C8C"/>
                </a:solidFill>
              </a:defRPr>
            </a:pPr>
            <a:r>
              <a:rPr lang="en-US" sz="1290">
                <a:solidFill>
                  <a:schemeClr val="tx1"/>
                </a:solidFill>
              </a:rPr>
              <a:t>　　　</a:t>
            </a:r>
            <a:r>
              <a:rPr lang="en-US" sz="1105">
                <a:solidFill>
                  <a:schemeClr val="tx1"/>
                </a:solidFill>
              </a:rPr>
              <a:t>(</a:t>
            </a:r>
            <a:r>
              <a:rPr lang="zh-CN" altLang="en-US" sz="1105">
                <a:solidFill>
                  <a:schemeClr val="tx1"/>
                </a:solidFill>
                <a:ea typeface="宋体" panose="02010600030101010101" pitchFamily="2" charset="-122"/>
              </a:rPr>
              <a:t>中、英文版本可于</a:t>
            </a:r>
            <a:r>
              <a:rPr altLang="zh-CN" sz="1105">
                <a:solidFill>
                  <a:schemeClr val="tx1"/>
                </a:solidFill>
                <a:ea typeface="宋体" panose="02010600030101010101" pitchFamily="2" charset="-122"/>
              </a:rPr>
              <a:t>2016</a:t>
            </a:r>
            <a:r>
              <a:rPr lang="zh-CN" altLang="en-US" sz="1105">
                <a:solidFill>
                  <a:schemeClr val="tx1"/>
                </a:solidFill>
                <a:ea typeface="宋体" panose="02010600030101010101" pitchFamily="2" charset="-122"/>
              </a:rPr>
              <a:t>年</a:t>
            </a:r>
            <a:r>
              <a:rPr altLang="zh-CN" sz="1105">
                <a:solidFill>
                  <a:schemeClr val="tx1"/>
                </a:solidFill>
                <a:ea typeface="宋体" panose="02010600030101010101" pitchFamily="2" charset="-122"/>
              </a:rPr>
              <a:t>11</a:t>
            </a:r>
            <a:r>
              <a:rPr lang="zh-CN" altLang="en-US" sz="1105">
                <a:solidFill>
                  <a:schemeClr val="tx1"/>
                </a:solidFill>
                <a:ea typeface="宋体" panose="02010600030101010101" pitchFamily="2" charset="-122"/>
              </a:rPr>
              <a:t>月开始浏览</a:t>
            </a:r>
            <a:r>
              <a:rPr lang="en-US" sz="1105">
                <a:solidFill>
                  <a:schemeClr val="tx1"/>
                </a:solidFill>
              </a:rPr>
              <a:t>)</a:t>
            </a:r>
          </a:p>
          <a:p>
            <a:pPr marL="0" indent="0" algn="l">
              <a:lnSpc>
                <a:spcPct val="90000"/>
              </a:lnSpc>
              <a:buNone/>
              <a:defRPr lang="en-US" sz="2945">
                <a:solidFill>
                  <a:srgbClr val="8C8C8C"/>
                </a:solidFill>
              </a:defRPr>
            </a:pPr>
            <a:r>
              <a:rPr lang="zh-CN" altLang="en-US" sz="1200">
                <a:solidFill>
                  <a:schemeClr val="tx1"/>
                </a:solidFill>
                <a:ea typeface="宋体" panose="02010600030101010101" pitchFamily="2" charset="-122"/>
              </a:rPr>
              <a:t>联系人</a:t>
            </a:r>
            <a:r>
              <a:rPr lang="en-US" sz="1290">
                <a:solidFill>
                  <a:schemeClr val="tx1"/>
                </a:solidFill>
              </a:rPr>
              <a:t> : </a:t>
            </a:r>
            <a:r>
              <a:rPr lang="zh-CN" altLang="en-US" sz="1200">
                <a:solidFill>
                  <a:schemeClr val="tx1"/>
                </a:solidFill>
                <a:ea typeface="宋体" panose="02010600030101010101" pitchFamily="2" charset="-122"/>
              </a:rPr>
              <a:t>桥本 真  先生</a:t>
            </a:r>
          </a:p>
          <a:p>
            <a:pPr marL="0" indent="0" algn="l">
              <a:lnSpc>
                <a:spcPct val="90000"/>
              </a:lnSpc>
              <a:buNone/>
              <a:defRPr lang="en-US" sz="2945">
                <a:solidFill>
                  <a:srgbClr val="8C8C8C"/>
                </a:solidFill>
              </a:defRPr>
            </a:pPr>
            <a:r>
              <a:rPr lang="en-US" sz="1290">
                <a:solidFill>
                  <a:schemeClr val="tx1"/>
                </a:solidFill>
              </a:rPr>
              <a:t>E-mail : </a:t>
            </a:r>
            <a:r>
              <a:rPr lang="en-US" sz="1290">
                <a:solidFill>
                  <a:schemeClr val="tx1"/>
                </a:solidFill>
                <a:hlinkClick r:id="rId3"/>
              </a:rPr>
              <a:t>makotohashimoto@kzc.biglobe.ne.jp</a:t>
            </a:r>
            <a:endParaRPr lang="en-US" sz="1290">
              <a:solidFill>
                <a:schemeClr val="tx1"/>
              </a:solidFill>
            </a:endParaRPr>
          </a:p>
          <a:p>
            <a:pPr marL="0" indent="0" algn="l">
              <a:lnSpc>
                <a:spcPct val="90000"/>
              </a:lnSpc>
              <a:buNone/>
              <a:defRPr lang="en-US" sz="2945">
                <a:solidFill>
                  <a:srgbClr val="8C8C8C"/>
                </a:solidFill>
              </a:defRPr>
            </a:pPr>
            <a:r>
              <a:rPr lang="zh-CN" altLang="en-US" sz="1200">
                <a:solidFill>
                  <a:schemeClr val="tx1"/>
                </a:solidFill>
                <a:ea typeface="宋体" panose="02010600030101010101" pitchFamily="2" charset="-122"/>
              </a:rPr>
              <a:t>手机</a:t>
            </a:r>
            <a:r>
              <a:rPr lang="en-US" sz="1290">
                <a:solidFill>
                  <a:schemeClr val="tx1"/>
                </a:solidFill>
              </a:rPr>
              <a:t>: +81-80-1294-5812</a:t>
            </a:r>
          </a:p>
          <a:p>
            <a:pPr marL="0" indent="0" algn="l">
              <a:lnSpc>
                <a:spcPct val="90000"/>
              </a:lnSpc>
              <a:buNone/>
              <a:defRPr lang="en-US" sz="2945">
                <a:solidFill>
                  <a:srgbClr val="8C8C8C"/>
                </a:solidFill>
              </a:defRPr>
            </a:pPr>
            <a:r>
              <a:rPr lang="en-US" sz="1290">
                <a:solidFill>
                  <a:schemeClr val="tx1"/>
                </a:solidFill>
              </a:rPr>
              <a:t>Skype : HappyMHashimoto</a:t>
            </a:r>
          </a:p>
          <a:p>
            <a:pPr marL="0" indent="0" algn="l">
              <a:lnSpc>
                <a:spcPct val="90000"/>
              </a:lnSpc>
              <a:buNone/>
              <a:defRPr lang="en-US" sz="2945">
                <a:solidFill>
                  <a:srgbClr val="8C8C8C"/>
                </a:solidFill>
              </a:defRPr>
            </a:pPr>
            <a:endParaRPr lang="en-US" sz="1840">
              <a:solidFill>
                <a:schemeClr val="tx1"/>
              </a:solidFill>
            </a:endParaRPr>
          </a:p>
        </p:txBody>
      </p:sp>
      <p:pic>
        <p:nvPicPr>
          <p:cNvPr id="4" name="図 3"/>
          <p:cNvPicPr/>
          <p:nvPr/>
        </p:nvPicPr>
        <p:blipFill>
          <a:blip r:embed="rId4" cstate="screen"/>
          <a:stretch>
            <a:fillRect/>
          </a:stretch>
        </p:blipFill>
        <p:spPr>
          <a:xfrm>
            <a:off x="179705" y="188595"/>
            <a:ext cx="2066925" cy="762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3"/>
          <p:cNvSpPr/>
          <p:nvPr/>
        </p:nvSpPr>
        <p:spPr>
          <a:xfrm>
            <a:off x="1763395" y="231140"/>
            <a:ext cx="5688965" cy="52324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2400"/>
              <a:t>             </a:t>
            </a:r>
            <a:r>
              <a:rPr lang="en-US" sz="2800"/>
              <a:t>Daiken </a:t>
            </a:r>
            <a:r>
              <a:rPr lang="zh-CN" altLang="en-US" sz="2400">
                <a:ea typeface="宋体" panose="02010600030101010101" pitchFamily="2" charset="-122"/>
              </a:rPr>
              <a:t>的技师研修计划</a:t>
            </a:r>
          </a:p>
        </p:txBody>
      </p:sp>
      <p:sp>
        <p:nvSpPr>
          <p:cNvPr id="3" name="角丸四角形 4"/>
          <p:cNvSpPr/>
          <p:nvPr/>
        </p:nvSpPr>
        <p:spPr>
          <a:xfrm>
            <a:off x="899795" y="1844675"/>
            <a:ext cx="7488555" cy="2808605"/>
          </a:xfrm>
          <a:prstGeom prst="roundRect">
            <a:avLst>
              <a:gd name="adj" fmla="val 16667"/>
            </a:avLst>
          </a:prstGeom>
          <a:solidFill>
            <a:srgbClr val="ECF1DE"/>
          </a:solidFill>
          <a:ln w="25400" cap="flat" cmpd="sng" algn="ctr">
            <a:solidFill>
              <a:srgbClr val="9BBB5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1.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如何进行现场测量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2.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如何根据测量后的数据，计算出实际符合需安装的纱窗的尺寸</a:t>
            </a:r>
            <a:r>
              <a:rPr sz="1200">
                <a:solidFill>
                  <a:srgbClr val="4F6228"/>
                </a:solidFill>
                <a:sym typeface="+mn-ea"/>
              </a:rPr>
              <a:t>=&gt;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  <a:sym typeface="+mn-ea"/>
              </a:rPr>
              <a:t>学习计算方法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3.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如何安全的使用切割机和压缩机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4.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如何修复纱网</a:t>
            </a:r>
            <a:r>
              <a:rPr lang="en-US" sz="1200">
                <a:solidFill>
                  <a:srgbClr val="4F6228"/>
                </a:solidFill>
              </a:rPr>
              <a:t>=&gt; </a:t>
            </a:r>
            <a:r>
              <a:rPr lang="zh-CN" altLang="en-US" sz="1200" u="sng">
                <a:solidFill>
                  <a:srgbClr val="4F6228"/>
                </a:solidFill>
                <a:ea typeface="宋体" panose="02010600030101010101" pitchFamily="2" charset="-122"/>
              </a:rPr>
              <a:t>此为装配工作中最关键的一部分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5.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学习关联配件以及其机能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6.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如何实施检查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7.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如何把纱窗安装至导轨上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8.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装运发送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   a. 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捆包方法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   b. 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装载方法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3"/>
          <p:cNvSpPr/>
          <p:nvPr/>
        </p:nvSpPr>
        <p:spPr>
          <a:xfrm>
            <a:off x="1979930" y="231140"/>
            <a:ext cx="5688330" cy="52324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2400">
                <a:ea typeface="宋体" panose="02010600030101010101" pitchFamily="2" charset="-122"/>
              </a:rPr>
              <a:t>产品展示</a:t>
            </a:r>
          </a:p>
        </p:txBody>
      </p:sp>
      <p:sp>
        <p:nvSpPr>
          <p:cNvPr id="3" name="角丸四角形 7"/>
          <p:cNvSpPr/>
          <p:nvPr/>
        </p:nvSpPr>
        <p:spPr>
          <a:xfrm>
            <a:off x="395605" y="1579880"/>
            <a:ext cx="2304415" cy="4297680"/>
          </a:xfrm>
          <a:prstGeom prst="roundRect">
            <a:avLst>
              <a:gd name="adj" fmla="val 16667"/>
            </a:avLst>
          </a:prstGeom>
          <a:solidFill>
            <a:srgbClr val="ECF1DE"/>
          </a:solidFill>
          <a:ln w="25400" cap="flat" cmpd="sng" algn="ctr">
            <a:solidFill>
              <a:srgbClr val="4F622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600">
                <a:solidFill>
                  <a:srgbClr val="4F6228"/>
                </a:solidFill>
                <a:ea typeface="宋体" panose="02010600030101010101" pitchFamily="2" charset="-122"/>
              </a:rPr>
              <a:t>纱门</a:t>
            </a: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600">
                <a:solidFill>
                  <a:srgbClr val="4F6228"/>
                </a:solidFill>
                <a:ea typeface="宋体" panose="02010600030101010101" pitchFamily="2" charset="-122"/>
              </a:rPr>
              <a:t>经典款</a:t>
            </a:r>
            <a:r>
              <a:rPr lang="en-US">
                <a:solidFill>
                  <a:srgbClr val="4F6228"/>
                </a:solidFill>
              </a:rPr>
              <a:t> </a:t>
            </a: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chemeClr val="tx2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</p:txBody>
      </p:sp>
      <p:pic>
        <p:nvPicPr>
          <p:cNvPr id="4" name="図 10" descr="一般網戸"/>
          <p:cNvPicPr/>
          <p:nvPr/>
        </p:nvPicPr>
        <p:blipFill>
          <a:blip r:embed="rId2" cstate="screen"/>
          <a:stretch>
            <a:fillRect/>
          </a:stretch>
        </p:blipFill>
        <p:spPr>
          <a:xfrm>
            <a:off x="578485" y="2660015"/>
            <a:ext cx="1905000" cy="28575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sp>
        <p:nvSpPr>
          <p:cNvPr id="5" name="角丸四角形 11"/>
          <p:cNvSpPr/>
          <p:nvPr/>
        </p:nvSpPr>
        <p:spPr>
          <a:xfrm>
            <a:off x="3420110" y="1557020"/>
            <a:ext cx="2303780" cy="4297680"/>
          </a:xfrm>
          <a:prstGeom prst="roundRect">
            <a:avLst>
              <a:gd name="adj" fmla="val 16667"/>
            </a:avLst>
          </a:prstGeom>
          <a:solidFill>
            <a:srgbClr val="ECF1DE"/>
          </a:solidFill>
          <a:ln w="25400" cap="flat" cmpd="sng" algn="ctr">
            <a:solidFill>
              <a:srgbClr val="4F622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600">
                <a:solidFill>
                  <a:srgbClr val="4F6228"/>
                </a:solidFill>
                <a:ea typeface="宋体" panose="02010600030101010101" pitchFamily="2" charset="-122"/>
              </a:rPr>
              <a:t>纱门</a:t>
            </a: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600">
                <a:solidFill>
                  <a:srgbClr val="4F6228"/>
                </a:solidFill>
                <a:ea typeface="宋体" panose="02010600030101010101" pitchFamily="2" charset="-122"/>
              </a:rPr>
              <a:t>典雅款</a:t>
            </a:r>
            <a:r>
              <a:rPr lang="en-US">
                <a:solidFill>
                  <a:srgbClr val="4F6228"/>
                </a:solidFill>
              </a:rPr>
              <a:t> </a:t>
            </a: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chemeClr val="tx2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角丸四角形 12"/>
          <p:cNvSpPr/>
          <p:nvPr/>
        </p:nvSpPr>
        <p:spPr>
          <a:xfrm>
            <a:off x="6372225" y="1579880"/>
            <a:ext cx="2304415" cy="4297680"/>
          </a:xfrm>
          <a:prstGeom prst="roundRect">
            <a:avLst>
              <a:gd name="adj" fmla="val 16667"/>
            </a:avLst>
          </a:prstGeom>
          <a:solidFill>
            <a:srgbClr val="ECF1DE"/>
          </a:solidFill>
          <a:ln w="25400" cap="flat" cmpd="sng" algn="ctr">
            <a:solidFill>
              <a:srgbClr val="4F622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600">
                <a:solidFill>
                  <a:srgbClr val="4F6228"/>
                </a:solidFill>
                <a:ea typeface="宋体" panose="02010600030101010101" pitchFamily="2" charset="-122"/>
              </a:rPr>
              <a:t>纱门</a:t>
            </a: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600">
                <a:solidFill>
                  <a:srgbClr val="4F6228"/>
                </a:solidFill>
                <a:ea typeface="宋体" panose="02010600030101010101" pitchFamily="2" charset="-122"/>
              </a:rPr>
              <a:t>标准款</a:t>
            </a: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chemeClr val="tx2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</p:txBody>
      </p:sp>
      <p:pic>
        <p:nvPicPr>
          <p:cNvPr id="7" name="図 13" descr="高級玄関網戸"/>
          <p:cNvPicPr/>
          <p:nvPr/>
        </p:nvPicPr>
        <p:blipFill>
          <a:blip r:embed="rId3" cstate="screen"/>
          <a:stretch>
            <a:fillRect/>
          </a:stretch>
        </p:blipFill>
        <p:spPr>
          <a:xfrm>
            <a:off x="3683000" y="2671445"/>
            <a:ext cx="1897380" cy="284607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pic>
        <p:nvPicPr>
          <p:cNvPr id="8" name="図 14" descr="ＤＸ－Ⅱ網戸　Ｇ型"/>
          <p:cNvPicPr/>
          <p:nvPr/>
        </p:nvPicPr>
        <p:blipFill>
          <a:blip r:embed="rId4" cstate="screen"/>
          <a:stretch>
            <a:fillRect/>
          </a:stretch>
        </p:blipFill>
        <p:spPr>
          <a:xfrm>
            <a:off x="6627495" y="2708910"/>
            <a:ext cx="1905000" cy="28575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3"/>
          <p:cNvSpPr/>
          <p:nvPr/>
        </p:nvSpPr>
        <p:spPr>
          <a:xfrm>
            <a:off x="2267585" y="231140"/>
            <a:ext cx="4752975" cy="52324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2400">
                <a:ea typeface="宋体" panose="02010600030101010101" pitchFamily="2" charset="-122"/>
              </a:rPr>
              <a:t>产品展示</a:t>
            </a:r>
          </a:p>
        </p:txBody>
      </p:sp>
      <p:sp>
        <p:nvSpPr>
          <p:cNvPr id="3" name="角丸四角形 10"/>
          <p:cNvSpPr/>
          <p:nvPr/>
        </p:nvSpPr>
        <p:spPr>
          <a:xfrm>
            <a:off x="556260" y="1557020"/>
            <a:ext cx="2304415" cy="4297680"/>
          </a:xfrm>
          <a:prstGeom prst="roundRect">
            <a:avLst>
              <a:gd name="adj" fmla="val 16667"/>
            </a:avLst>
          </a:prstGeom>
          <a:solidFill>
            <a:srgbClr val="ECF1DE"/>
          </a:solidFill>
          <a:ln w="25400" cap="flat" cmpd="sng" algn="ctr">
            <a:solidFill>
              <a:srgbClr val="4F622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600">
                <a:solidFill>
                  <a:srgbClr val="4F6228"/>
                </a:solidFill>
                <a:ea typeface="宋体" panose="02010600030101010101" pitchFamily="2" charset="-122"/>
              </a:rPr>
              <a:t>纱窗</a:t>
            </a: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600">
                <a:solidFill>
                  <a:srgbClr val="4F6228"/>
                </a:solidFill>
                <a:ea typeface="宋体" panose="02010600030101010101" pitchFamily="2" charset="-122"/>
              </a:rPr>
              <a:t>下拉式</a:t>
            </a: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chemeClr val="tx2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角丸四角形 11"/>
          <p:cNvSpPr/>
          <p:nvPr/>
        </p:nvSpPr>
        <p:spPr>
          <a:xfrm>
            <a:off x="3491865" y="1557020"/>
            <a:ext cx="2304415" cy="4297680"/>
          </a:xfrm>
          <a:prstGeom prst="roundRect">
            <a:avLst>
              <a:gd name="adj" fmla="val 16667"/>
            </a:avLst>
          </a:prstGeom>
          <a:solidFill>
            <a:srgbClr val="ECF1DE"/>
          </a:solidFill>
          <a:ln w="25400" cap="flat" cmpd="sng" algn="ctr">
            <a:solidFill>
              <a:srgbClr val="4F622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600">
                <a:solidFill>
                  <a:srgbClr val="4F6228"/>
                </a:solidFill>
                <a:ea typeface="宋体" panose="02010600030101010101" pitchFamily="2" charset="-122"/>
              </a:rPr>
              <a:t>纱窗</a:t>
            </a: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600">
                <a:solidFill>
                  <a:srgbClr val="4F6228"/>
                </a:solidFill>
                <a:ea typeface="宋体" panose="02010600030101010101" pitchFamily="2" charset="-122"/>
              </a:rPr>
              <a:t>百叶窗式</a:t>
            </a: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600">
              <a:solidFill>
                <a:srgbClr val="4F6228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chemeClr val="tx2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chemeClr val="tx2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chemeClr val="tx2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chemeClr val="tx2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chemeClr val="tx2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chemeClr val="tx2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chemeClr val="tx2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chemeClr val="tx2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chemeClr val="tx2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角丸四角形 12"/>
          <p:cNvSpPr/>
          <p:nvPr/>
        </p:nvSpPr>
        <p:spPr>
          <a:xfrm>
            <a:off x="6428105" y="1557020"/>
            <a:ext cx="2304415" cy="4297680"/>
          </a:xfrm>
          <a:prstGeom prst="roundRect">
            <a:avLst>
              <a:gd name="adj" fmla="val 16667"/>
            </a:avLst>
          </a:prstGeom>
          <a:solidFill>
            <a:srgbClr val="ECF1DE"/>
          </a:solidFill>
          <a:ln w="25400" cap="flat" cmpd="sng" algn="ctr">
            <a:solidFill>
              <a:srgbClr val="4F622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4F6228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4F6228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600">
                <a:solidFill>
                  <a:srgbClr val="4F6228"/>
                </a:solidFill>
                <a:ea typeface="宋体" panose="02010600030101010101" pitchFamily="2" charset="-122"/>
              </a:rPr>
              <a:t>纱窗</a:t>
            </a: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600">
                <a:solidFill>
                  <a:srgbClr val="4F6228"/>
                </a:solidFill>
                <a:ea typeface="宋体" panose="02010600030101010101" pitchFamily="2" charset="-122"/>
              </a:rPr>
              <a:t>铰链式</a:t>
            </a: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600">
              <a:solidFill>
                <a:schemeClr val="tx2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>
              <a:solidFill>
                <a:srgbClr val="FF0000"/>
              </a:solidFill>
            </a:endParaRPr>
          </a:p>
        </p:txBody>
      </p:sp>
      <p:pic>
        <p:nvPicPr>
          <p:cNvPr id="6" name="図 13" descr="上げ下げ網戸　Ｕ型"/>
          <p:cNvPicPr/>
          <p:nvPr/>
        </p:nvPicPr>
        <p:blipFill>
          <a:blip r:embed="rId2" cstate="screen"/>
          <a:stretch>
            <a:fillRect/>
          </a:stretch>
        </p:blipFill>
        <p:spPr>
          <a:xfrm>
            <a:off x="755650" y="2780665"/>
            <a:ext cx="1905000" cy="28575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pic>
        <p:nvPicPr>
          <p:cNvPr id="7" name="図 14" descr="上げ下げ網戸　Ｕ型"/>
          <p:cNvPicPr/>
          <p:nvPr/>
        </p:nvPicPr>
        <p:blipFill>
          <a:blip r:embed="rId3" cstate="screen"/>
          <a:stretch>
            <a:fillRect/>
          </a:stretch>
        </p:blipFill>
        <p:spPr>
          <a:xfrm>
            <a:off x="3707765" y="2791460"/>
            <a:ext cx="1905000" cy="28575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pic>
        <p:nvPicPr>
          <p:cNvPr id="8" name="図 15" descr="上げ下げ網戸　Ｕ型"/>
          <p:cNvPicPr/>
          <p:nvPr/>
        </p:nvPicPr>
        <p:blipFill>
          <a:blip r:embed="rId4" cstate="screen"/>
          <a:stretch>
            <a:fillRect/>
          </a:stretch>
        </p:blipFill>
        <p:spPr>
          <a:xfrm>
            <a:off x="6627495" y="2780665"/>
            <a:ext cx="1905000" cy="28575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3"/>
          <p:cNvSpPr/>
          <p:nvPr/>
        </p:nvSpPr>
        <p:spPr>
          <a:xfrm>
            <a:off x="2267585" y="231140"/>
            <a:ext cx="4752975" cy="52324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2800"/>
              <a:t>Daiken </a:t>
            </a:r>
            <a:r>
              <a:rPr lang="zh-CN" altLang="en-US" sz="2400">
                <a:ea typeface="宋体" panose="02010600030101010101" pitchFamily="2" charset="-122"/>
              </a:rPr>
              <a:t>公司简介</a:t>
            </a:r>
          </a:p>
        </p:txBody>
      </p:sp>
      <p:sp>
        <p:nvSpPr>
          <p:cNvPr id="3" name="角丸四角形 4"/>
          <p:cNvSpPr/>
          <p:nvPr/>
        </p:nvSpPr>
        <p:spPr>
          <a:xfrm>
            <a:off x="251460" y="980440"/>
            <a:ext cx="8703945" cy="1872615"/>
          </a:xfrm>
          <a:prstGeom prst="roundRect">
            <a:avLst>
              <a:gd name="adj" fmla="val 16667"/>
            </a:avLst>
          </a:prstGeom>
          <a:solidFill>
            <a:srgbClr val="ECF1DE"/>
          </a:solidFill>
          <a:ln w="25400" cap="flat" cmpd="sng" algn="ctr">
            <a:solidFill>
              <a:srgbClr val="9BBB5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1.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建立</a:t>
            </a:r>
            <a:r>
              <a:rPr lang="en-US" sz="1200">
                <a:solidFill>
                  <a:srgbClr val="4F6228"/>
                </a:solidFill>
              </a:rPr>
              <a:t>                 : 1964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年</a:t>
            </a:r>
            <a:r>
              <a:rPr altLang="zh-CN" sz="1200">
                <a:solidFill>
                  <a:srgbClr val="4F6228"/>
                </a:solidFill>
                <a:ea typeface="宋体" panose="02010600030101010101" pitchFamily="2" charset="-122"/>
              </a:rPr>
              <a:t>6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月</a:t>
            </a:r>
            <a:r>
              <a:rPr altLang="zh-CN" sz="1200">
                <a:solidFill>
                  <a:srgbClr val="4F6228"/>
                </a:solidFill>
                <a:ea typeface="宋体" panose="02010600030101010101" pitchFamily="2" charset="-122"/>
              </a:rPr>
              <a:t>2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日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2.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负责人</a:t>
            </a:r>
            <a:r>
              <a:rPr lang="en-US" sz="1200">
                <a:solidFill>
                  <a:srgbClr val="4F6228"/>
                </a:solidFill>
              </a:rPr>
              <a:t>             : </a:t>
            </a:r>
            <a:r>
              <a:rPr lang="ja-JP" altLang="en-US" sz="1200">
                <a:solidFill>
                  <a:srgbClr val="4F6228"/>
                </a:solidFill>
              </a:rPr>
              <a:t>萩</a:t>
            </a:r>
            <a:r>
              <a:rPr lang="zh-CN" altLang="ja-JP" sz="1200">
                <a:solidFill>
                  <a:srgbClr val="4F6228"/>
                </a:solidFill>
                <a:ea typeface="宋体" panose="02010600030101010101" pitchFamily="2" charset="-122"/>
              </a:rPr>
              <a:t>原 范俊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3.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员工</a:t>
            </a:r>
            <a:r>
              <a:rPr lang="en-US" sz="1200">
                <a:solidFill>
                  <a:srgbClr val="4F6228"/>
                </a:solidFill>
              </a:rPr>
              <a:t>                 : 50 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人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4.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年销售额</a:t>
            </a:r>
            <a:r>
              <a:rPr lang="en-US" sz="1200">
                <a:solidFill>
                  <a:srgbClr val="4F6228"/>
                </a:solidFill>
              </a:rPr>
              <a:t>        : 10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亿日元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5.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客户数</a:t>
            </a:r>
            <a:r>
              <a:rPr lang="en-US" sz="1200">
                <a:solidFill>
                  <a:srgbClr val="4F6228"/>
                </a:solidFill>
              </a:rPr>
              <a:t>             : 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含经销商在内约</a:t>
            </a:r>
            <a:r>
              <a:rPr altLang="zh-CN" sz="1200">
                <a:solidFill>
                  <a:srgbClr val="4F6228"/>
                </a:solidFill>
                <a:ea typeface="宋体" panose="02010600030101010101" pitchFamily="2" charset="-122"/>
              </a:rPr>
              <a:t>1500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左右，其一般主要为承包商、装修公司、建材市场和建筑材料制造厂商与供应商等</a:t>
            </a:r>
          </a:p>
        </p:txBody>
      </p:sp>
      <p:sp>
        <p:nvSpPr>
          <p:cNvPr id="4" name="角丸四角形 8"/>
          <p:cNvSpPr/>
          <p:nvPr/>
        </p:nvSpPr>
        <p:spPr>
          <a:xfrm>
            <a:off x="323215" y="3500755"/>
            <a:ext cx="2664460" cy="3240405"/>
          </a:xfrm>
          <a:prstGeom prst="roundRect">
            <a:avLst>
              <a:gd name="adj" fmla="val 16667"/>
            </a:avLst>
          </a:prstGeom>
          <a:solidFill>
            <a:srgbClr val="ECF1DE"/>
          </a:solidFill>
          <a:ln w="25400" cap="flat" cmpd="sng" algn="ctr">
            <a:solidFill>
              <a:srgbClr val="9BBB5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600" b="1" u="sng"/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400" b="1" u="sng">
                <a:solidFill>
                  <a:srgbClr val="4F6228"/>
                </a:solidFill>
                <a:ea typeface="宋体" panose="02010600030101010101" pitchFamily="2" charset="-122"/>
              </a:rPr>
              <a:t>蕨市总部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6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600"/>
          </a:p>
        </p:txBody>
      </p:sp>
      <p:sp>
        <p:nvSpPr>
          <p:cNvPr id="5" name="角丸四角形 9"/>
          <p:cNvSpPr/>
          <p:nvPr/>
        </p:nvSpPr>
        <p:spPr>
          <a:xfrm>
            <a:off x="3275965" y="3500755"/>
            <a:ext cx="2664460" cy="3235960"/>
          </a:xfrm>
          <a:prstGeom prst="roundRect">
            <a:avLst>
              <a:gd name="adj" fmla="val 16667"/>
            </a:avLst>
          </a:prstGeom>
          <a:solidFill>
            <a:srgbClr val="ECF1DE"/>
          </a:solidFill>
          <a:ln w="25400" cap="flat" cmpd="sng" algn="ctr">
            <a:solidFill>
              <a:srgbClr val="9BBB5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600" b="1" u="sng"/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400" b="1" u="sng">
                <a:solidFill>
                  <a:srgbClr val="4F6228"/>
                </a:solidFill>
                <a:ea typeface="宋体" panose="02010600030101010101" pitchFamily="2" charset="-122"/>
              </a:rPr>
              <a:t>户田车间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6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600"/>
          </a:p>
        </p:txBody>
      </p:sp>
      <p:sp>
        <p:nvSpPr>
          <p:cNvPr id="6" name="角丸四角形 10"/>
          <p:cNvSpPr/>
          <p:nvPr/>
        </p:nvSpPr>
        <p:spPr>
          <a:xfrm>
            <a:off x="6264275" y="3500755"/>
            <a:ext cx="2664460" cy="3247390"/>
          </a:xfrm>
          <a:prstGeom prst="roundRect">
            <a:avLst>
              <a:gd name="adj" fmla="val 16667"/>
            </a:avLst>
          </a:prstGeom>
          <a:solidFill>
            <a:srgbClr val="ECF1DE"/>
          </a:solidFill>
          <a:ln w="25400" cap="flat" cmpd="sng" algn="ctr">
            <a:solidFill>
              <a:srgbClr val="9BBB5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600" b="1" u="sng">
                <a:solidFill>
                  <a:srgbClr val="4F6228"/>
                </a:solidFill>
                <a:ea typeface="宋体" panose="02010600030101010101" pitchFamily="2" charset="-122"/>
              </a:rPr>
              <a:t>前桥办事处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400" b="1" u="sng">
                <a:solidFill>
                  <a:srgbClr val="4F6228"/>
                </a:solidFill>
                <a:ea typeface="宋体" panose="02010600030101010101" pitchFamily="2" charset="-122"/>
              </a:rPr>
              <a:t>负责生产与经销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6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600"/>
          </a:p>
        </p:txBody>
      </p:sp>
      <p:pic>
        <p:nvPicPr>
          <p:cNvPr id="7" name="Picture 2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3347720" y="4509135"/>
            <a:ext cx="2555240" cy="143637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pic>
        <p:nvPicPr>
          <p:cNvPr id="8" name="Picture 3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6316980" y="4546600"/>
            <a:ext cx="2494280" cy="140271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pic>
        <p:nvPicPr>
          <p:cNvPr id="9" name="図 11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>
          <a:xfrm>
            <a:off x="499110" y="4364990"/>
            <a:ext cx="2313305" cy="18637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 noChangeArrowheads="1"/>
          </p:cNvSpPr>
          <p:nvPr>
            <p:ph type="title"/>
          </p:nvPr>
        </p:nvSpPr>
        <p:spPr>
          <a:xfrm>
            <a:off x="3409315" y="260350"/>
            <a:ext cx="2220595" cy="57658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algn="l">
              <a:defRPr lang="en-US"/>
            </a:pPr>
            <a:r>
              <a:rPr altLang="zh-CN" sz="2800">
                <a:ea typeface="宋体" panose="02010600030101010101" pitchFamily="2" charset="-122"/>
              </a:rPr>
              <a:t>  </a:t>
            </a:r>
            <a:r>
              <a:rPr lang="zh-CN" altLang="en-US" sz="2400">
                <a:ea typeface="宋体" panose="02010600030101010101" pitchFamily="2" charset="-122"/>
              </a:rPr>
              <a:t>我们意识到</a:t>
            </a:r>
          </a:p>
        </p:txBody>
      </p:sp>
      <p:grpSp>
        <p:nvGrpSpPr>
          <p:cNvPr id="3" name="図表 3"/>
          <p:cNvGrpSpPr/>
          <p:nvPr/>
        </p:nvGrpSpPr>
        <p:grpSpPr>
          <a:xfrm>
            <a:off x="1524000" y="1052830"/>
            <a:ext cx="6096000" cy="4320540"/>
            <a:chOff x="1524000" y="1052830"/>
            <a:chExt cx="6096000" cy="4320540"/>
          </a:xfrm>
        </p:grpSpPr>
        <p:grpSp>
          <p:nvGrpSpPr>
            <p:cNvPr id="13" name="组2"/>
            <p:cNvGrpSpPr/>
            <p:nvPr/>
          </p:nvGrpSpPr>
          <p:grpSpPr>
            <a:xfrm>
              <a:off x="4356100" y="3103880"/>
              <a:ext cx="2376170" cy="2376170"/>
              <a:chOff x="4356100" y="3103880"/>
              <a:chExt cx="2376170" cy="2376170"/>
            </a:xfrm>
          </p:grpSpPr>
          <p:sp>
            <p:nvSpPr>
              <p:cNvPr id="15" name="自选图形5"/>
              <p:cNvSpPr/>
              <p:nvPr/>
            </p:nvSpPr>
            <p:spPr>
              <a:xfrm>
                <a:off x="4356100" y="3103880"/>
                <a:ext cx="2376170" cy="2376170"/>
              </a:xfrm>
              <a:prstGeom prst="gear9">
                <a:avLst>
                  <a:gd name="adj1" fmla="val 10000"/>
                  <a:gd name="adj2" fmla="val 1763"/>
                </a:avLst>
              </a:prstGeom>
              <a:solidFill>
                <a:srgbClr val="D99795"/>
              </a:solidFill>
              <a:ln w="25400" cap="flat" cmpd="sng" algn="ctr">
                <a:solidFill>
                  <a:schemeClr val="accent2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14" name="文本框3"/>
              <p:cNvSpPr txBox="1"/>
              <p:nvPr/>
            </p:nvSpPr>
            <p:spPr>
              <a:xfrm>
                <a:off x="4833620" y="3660775"/>
                <a:ext cx="1421130" cy="122110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21590" tIns="21590" rIns="21590" bIns="21590" numCol="1" anchor="ctr"/>
              <a:lstStyle/>
              <a:p>
                <a:pPr marL="0" marR="0" indent="0" algn="ctr" defTabSz="755650">
                  <a:lnSpc>
                    <a:spcPct val="90000"/>
                  </a:lnSpc>
                  <a:spcBef>
                    <a:spcPts val="0"/>
                  </a:spcBef>
                  <a:spcAft>
                    <a:spcPts val="710"/>
                  </a:spcAft>
                  <a:buNone/>
                  <a:defRPr lang="en-US" sz="1800" b="0" i="0" u="none" strike="noStrike" kern="1" spc="0" baseline="0">
                    <a:solidFill>
                      <a:srgbClr val="FFFFFF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zh-CN" altLang="en-US" sz="1700">
                    <a:solidFill>
                      <a:srgbClr val="C00000"/>
                    </a:solidFill>
                    <a:ea typeface="宋体" panose="02010600030101010101" pitchFamily="2" charset="-122"/>
                  </a:rPr>
                  <a:t>寨卡病毒与登革热的风险性</a:t>
                </a:r>
              </a:p>
            </p:txBody>
          </p:sp>
        </p:grpSp>
        <p:grpSp>
          <p:nvGrpSpPr>
            <p:cNvPr id="10" name="组3"/>
            <p:cNvGrpSpPr/>
            <p:nvPr/>
          </p:nvGrpSpPr>
          <p:grpSpPr>
            <a:xfrm>
              <a:off x="1979930" y="2649220"/>
              <a:ext cx="2592070" cy="2541270"/>
              <a:chOff x="1979930" y="2649220"/>
              <a:chExt cx="2592070" cy="2541270"/>
            </a:xfrm>
          </p:grpSpPr>
          <p:sp>
            <p:nvSpPr>
              <p:cNvPr id="12" name="自选图形6"/>
              <p:cNvSpPr/>
              <p:nvPr/>
            </p:nvSpPr>
            <p:spPr>
              <a:xfrm>
                <a:off x="1979930" y="2649220"/>
                <a:ext cx="2592070" cy="2541270"/>
              </a:xfrm>
              <a:prstGeom prst="gear6">
                <a:avLst>
                  <a:gd name="adj1" fmla="val 15000"/>
                  <a:gd name="adj2" fmla="val 3526"/>
                </a:avLst>
              </a:prstGeom>
              <a:solidFill>
                <a:srgbClr val="4F81BD"/>
              </a:solidFill>
              <a:ln w="25400" cap="flat" cmpd="sng" algn="ctr">
                <a:solidFill>
                  <a:srgbClr val="FFFF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11" name="文本框2"/>
              <p:cNvSpPr txBox="1"/>
              <p:nvPr/>
            </p:nvSpPr>
            <p:spPr>
              <a:xfrm>
                <a:off x="2626995" y="3293110"/>
                <a:ext cx="1403350" cy="105600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21590" tIns="21590" rIns="21590" bIns="21590" numCol="1" anchor="ctr"/>
              <a:lstStyle/>
              <a:p>
                <a:pPr marL="0" marR="0" indent="0" algn="ctr" defTabSz="755650">
                  <a:lnSpc>
                    <a:spcPct val="90000"/>
                  </a:lnSpc>
                  <a:spcBef>
                    <a:spcPts val="0"/>
                  </a:spcBef>
                  <a:spcAft>
                    <a:spcPts val="710"/>
                  </a:spcAft>
                  <a:buNone/>
                  <a:defRPr lang="en-US" sz="1800" b="0" i="0" u="none" strike="noStrike" kern="1" spc="0" baseline="0">
                    <a:solidFill>
                      <a:srgbClr val="FFFFFF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en-US" sz="1700"/>
                  <a:t>节源环保</a:t>
                </a:r>
                <a:r>
                  <a:rPr lang="zh-CN" altLang="en-US" sz="1700">
                    <a:ea typeface="宋体" panose="02010600030101010101" pitchFamily="2" charset="-122"/>
                  </a:rPr>
                  <a:t>，不使用空调，享受自然之风</a:t>
                </a:r>
                <a:endParaRPr altLang="zh-CN" sz="1700">
                  <a:ea typeface="宋体" panose="02010600030101010101" pitchFamily="2" charset="-122"/>
                </a:endParaRPr>
              </a:p>
            </p:txBody>
          </p:sp>
        </p:grpSp>
        <p:grpSp>
          <p:nvGrpSpPr>
            <p:cNvPr id="7" name="组1"/>
            <p:cNvGrpSpPr/>
            <p:nvPr/>
          </p:nvGrpSpPr>
          <p:grpSpPr>
            <a:xfrm>
              <a:off x="3670935" y="1137285"/>
              <a:ext cx="2331085" cy="2261870"/>
              <a:chOff x="3670935" y="1137285"/>
              <a:chExt cx="2331085" cy="2261870"/>
            </a:xfrm>
          </p:grpSpPr>
          <p:sp>
            <p:nvSpPr>
              <p:cNvPr id="9" name="自选图形1"/>
              <p:cNvSpPr/>
              <p:nvPr/>
            </p:nvSpPr>
            <p:spPr>
              <a:xfrm rot="20700000">
                <a:off x="3670935" y="1137285"/>
                <a:ext cx="2331085" cy="2261870"/>
              </a:xfrm>
              <a:prstGeom prst="gear6">
                <a:avLst>
                  <a:gd name="adj1" fmla="val 15000"/>
                  <a:gd name="adj2" fmla="val 3526"/>
                </a:avLst>
              </a:prstGeom>
              <a:solidFill>
                <a:srgbClr val="77943D"/>
              </a:solidFill>
              <a:ln w="25400" cap="flat" cmpd="sng" algn="ctr">
                <a:solidFill>
                  <a:srgbClr val="FFFF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8" name="文本框1"/>
              <p:cNvSpPr txBox="1"/>
              <p:nvPr/>
            </p:nvSpPr>
            <p:spPr>
              <a:xfrm>
                <a:off x="4186555" y="1629410"/>
                <a:ext cx="1299845" cy="127762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21590" tIns="21590" rIns="21590" bIns="21590" numCol="1" anchor="ctr"/>
              <a:lstStyle/>
              <a:p>
                <a:pPr marL="0" marR="0" indent="0" algn="ctr" defTabSz="755650">
                  <a:lnSpc>
                    <a:spcPct val="90000"/>
                  </a:lnSpc>
                  <a:spcBef>
                    <a:spcPts val="0"/>
                  </a:spcBef>
                  <a:spcAft>
                    <a:spcPts val="710"/>
                  </a:spcAft>
                  <a:buNone/>
                  <a:defRPr lang="en-US" sz="1800" b="0" i="0" u="none" strike="noStrike" kern="1" spc="0" baseline="0">
                    <a:solidFill>
                      <a:srgbClr val="FFFFFF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zh-CN" altLang="en-US" sz="1700" dirty="0">
                    <a:solidFill>
                      <a:schemeClr val="bg2"/>
                    </a:solidFill>
                    <a:ea typeface="宋体" panose="02010600030101010101" pitchFamily="2" charset="-122"/>
                  </a:rPr>
                  <a:t>没有蚊虫的日子，会令我们的生活更加舒适和自由。</a:t>
                </a:r>
              </a:p>
            </p:txBody>
          </p:sp>
        </p:grpSp>
        <p:sp>
          <p:nvSpPr>
            <p:cNvPr id="6" name="自选图形4"/>
            <p:cNvSpPr/>
            <p:nvPr/>
          </p:nvSpPr>
          <p:spPr>
            <a:xfrm>
              <a:off x="4174490" y="2721610"/>
              <a:ext cx="3041650" cy="3041650"/>
            </a:xfrm>
            <a:prstGeom prst="circularArrow">
              <a:avLst>
                <a:gd name="adj1" fmla="val 4687"/>
                <a:gd name="adj2" fmla="val 299029"/>
                <a:gd name="adj3" fmla="val 2519149"/>
                <a:gd name="adj4" fmla="val 15854865"/>
                <a:gd name="adj5" fmla="val 5469"/>
              </a:avLst>
            </a:prstGeom>
            <a:solidFill>
              <a:srgbClr val="FEEADA"/>
            </a:solidFill>
            <a:ln w="127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  <p:sp>
          <p:nvSpPr>
            <p:cNvPr id="5" name="自选图形3"/>
            <p:cNvSpPr/>
            <p:nvPr/>
          </p:nvSpPr>
          <p:spPr>
            <a:xfrm>
              <a:off x="1547495" y="2505710"/>
              <a:ext cx="2209800" cy="2209800"/>
            </a:xfrm>
            <a:prstGeom prst="leftCircularArrow">
              <a:avLst>
                <a:gd name="adj1" fmla="val 6452"/>
                <a:gd name="adj2" fmla="val 429999"/>
                <a:gd name="adj3" fmla="val 10489124"/>
                <a:gd name="adj4" fmla="val 14837806"/>
                <a:gd name="adj5" fmla="val 7527"/>
              </a:avLst>
            </a:prstGeom>
            <a:solidFill>
              <a:srgbClr val="B3BEDB"/>
            </a:solidFill>
            <a:ln w="127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  <p:sp>
          <p:nvSpPr>
            <p:cNvPr id="4" name="自选图形2"/>
            <p:cNvSpPr/>
            <p:nvPr/>
          </p:nvSpPr>
          <p:spPr>
            <a:xfrm rot="867979">
              <a:off x="3204845" y="1083945"/>
              <a:ext cx="2524760" cy="2057400"/>
            </a:xfrm>
            <a:prstGeom prst="circularArrow">
              <a:avLst>
                <a:gd name="adj1" fmla="val 5984"/>
                <a:gd name="adj2" fmla="val 394124"/>
                <a:gd name="adj3" fmla="val 13313824"/>
                <a:gd name="adj4" fmla="val 10508221"/>
                <a:gd name="adj5" fmla="val 6981"/>
              </a:avLst>
            </a:prstGeom>
            <a:solidFill>
              <a:srgbClr val="C4D79B"/>
            </a:solidFill>
            <a:ln w="127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 noChangeArrowheads="1"/>
          </p:cNvSpPr>
          <p:nvPr>
            <p:ph type="title"/>
          </p:nvPr>
        </p:nvSpPr>
        <p:spPr>
          <a:xfrm>
            <a:off x="179705" y="44450"/>
            <a:ext cx="8784590" cy="50419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2800"/>
              <a:t>Daiken </a:t>
            </a:r>
            <a:r>
              <a:rPr lang="zh-CN" altLang="en-US" sz="2400">
                <a:ea typeface="宋体" panose="02010600030101010101" pitchFamily="2" charset="-122"/>
              </a:rPr>
              <a:t>纱窗、纱门事业的概述</a:t>
            </a:r>
            <a:r>
              <a:rPr lang="en-US" sz="2800" u="sng">
                <a:solidFill>
                  <a:schemeClr val="accent1"/>
                </a:solidFill>
              </a:rPr>
              <a:t> </a:t>
            </a:r>
          </a:p>
        </p:txBody>
      </p:sp>
      <p:pic>
        <p:nvPicPr>
          <p:cNvPr id="3" name="Picture 2" descr="C:\Users\Owner\AppData\Local\Microsoft\Windows\INetCache\IE\2D6S92GC\buildings-silhouettes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5558155" y="507365"/>
            <a:ext cx="1656080" cy="165608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grpSp>
        <p:nvGrpSpPr>
          <p:cNvPr id="4" name="図表 3"/>
          <p:cNvGrpSpPr/>
          <p:nvPr/>
        </p:nvGrpSpPr>
        <p:grpSpPr>
          <a:xfrm>
            <a:off x="323215" y="2708910"/>
            <a:ext cx="8497570" cy="2767965"/>
            <a:chOff x="323215" y="2708910"/>
            <a:chExt cx="8497570" cy="2767965"/>
          </a:xfrm>
        </p:grpSpPr>
        <p:grpSp>
          <p:nvGrpSpPr>
            <p:cNvPr id="24" name="组6"/>
            <p:cNvGrpSpPr/>
            <p:nvPr/>
          </p:nvGrpSpPr>
          <p:grpSpPr>
            <a:xfrm>
              <a:off x="324485" y="2969895"/>
              <a:ext cx="4041775" cy="774700"/>
              <a:chOff x="324485" y="2969895"/>
              <a:chExt cx="4041775" cy="774700"/>
            </a:xfrm>
          </p:grpSpPr>
          <p:sp>
            <p:nvSpPr>
              <p:cNvPr id="26" name="自选图形3"/>
              <p:cNvSpPr/>
              <p:nvPr/>
            </p:nvSpPr>
            <p:spPr>
              <a:xfrm>
                <a:off x="324485" y="2969895"/>
                <a:ext cx="4041775" cy="774700"/>
              </a:xfrm>
              <a:prstGeom prst="roundRect">
                <a:avLst>
                  <a:gd name="adj" fmla="val 10000"/>
                </a:avLst>
              </a:prstGeom>
              <a:solidFill>
                <a:srgbClr val="FBBF8E"/>
              </a:solidFill>
              <a:ln w="25400" cap="flat" cmpd="sng" algn="ctr">
                <a:solidFill>
                  <a:srgbClr val="C000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25" name="文本框3"/>
              <p:cNvSpPr txBox="1"/>
              <p:nvPr/>
            </p:nvSpPr>
            <p:spPr>
              <a:xfrm>
                <a:off x="347345" y="2992755"/>
                <a:ext cx="3996055" cy="72898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20320" tIns="20320" rIns="20320" bIns="20320" numCol="1" anchor="ctr"/>
              <a:lstStyle/>
              <a:p>
                <a:pPr marL="0" marR="0" indent="0" algn="ctr" defTabSz="711200">
                  <a:lnSpc>
                    <a:spcPct val="90000"/>
                  </a:lnSpc>
                  <a:spcBef>
                    <a:spcPts val="0"/>
                  </a:spcBef>
                  <a:spcAft>
                    <a:spcPts val="670"/>
                  </a:spcAft>
                  <a:buNone/>
                  <a:defRPr lang="en-US" sz="1800" b="0" i="0" u="none" strike="noStrike" kern="1" spc="0" baseline="0">
                    <a:solidFill>
                      <a:srgbClr val="FFFFFF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zh-CN" altLang="en-US" sz="1600" b="1" u="sng">
                    <a:solidFill>
                      <a:schemeClr val="tx1"/>
                    </a:solidFill>
                    <a:ea typeface="宋体" panose="02010600030101010101" pitchFamily="2" charset="-122"/>
                  </a:rPr>
                  <a:t>新建筑</a:t>
                </a:r>
              </a:p>
              <a:p>
                <a:pPr marL="0" marR="0" indent="0" algn="ctr" defTabSz="711200">
                  <a:lnSpc>
                    <a:spcPct val="90000"/>
                  </a:lnSpc>
                  <a:spcBef>
                    <a:spcPts val="0"/>
                  </a:spcBef>
                  <a:spcAft>
                    <a:spcPts val="585"/>
                  </a:spcAft>
                  <a:buNone/>
                  <a:defRPr lang="en-US" sz="1800" b="0" i="0" u="none" strike="noStrike" kern="1" spc="0" baseline="0">
                    <a:solidFill>
                      <a:srgbClr val="FFFFFF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zh-CN" altLang="en-US" sz="1400">
                    <a:solidFill>
                      <a:srgbClr val="FF0000"/>
                    </a:solidFill>
                    <a:ea typeface="宋体" panose="02010600030101010101" pitchFamily="2" charset="-122"/>
                  </a:rPr>
                  <a:t>看起来利润很大且事业容易开发</a:t>
                </a:r>
              </a:p>
            </p:txBody>
          </p:sp>
        </p:grpSp>
        <p:sp>
          <p:nvSpPr>
            <p:cNvPr id="23" name="自选图形4"/>
            <p:cNvSpPr/>
            <p:nvPr/>
          </p:nvSpPr>
          <p:spPr>
            <a:xfrm rot="5400000">
              <a:off x="2301240" y="3764915"/>
              <a:ext cx="88265" cy="135255"/>
            </a:xfrm>
            <a:prstGeom prst="rightArrow">
              <a:avLst>
                <a:gd name="adj1" fmla="val 66700"/>
                <a:gd name="adj2" fmla="val 50000"/>
              </a:avLst>
            </a:prstGeom>
            <a:solidFill>
              <a:srgbClr val="4F6228"/>
            </a:solidFill>
            <a:ln w="127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  <p:grpSp>
          <p:nvGrpSpPr>
            <p:cNvPr id="20" name="组2"/>
            <p:cNvGrpSpPr/>
            <p:nvPr/>
          </p:nvGrpSpPr>
          <p:grpSpPr>
            <a:xfrm>
              <a:off x="1118235" y="3920490"/>
              <a:ext cx="2454275" cy="295275"/>
              <a:chOff x="1118235" y="3920490"/>
              <a:chExt cx="2454275" cy="295275"/>
            </a:xfrm>
          </p:grpSpPr>
          <p:sp>
            <p:nvSpPr>
              <p:cNvPr id="22" name="自选图形5"/>
              <p:cNvSpPr/>
              <p:nvPr/>
            </p:nvSpPr>
            <p:spPr>
              <a:xfrm rot="10800000" flipV="1">
                <a:off x="1118235" y="3920490"/>
                <a:ext cx="2454275" cy="295275"/>
              </a:xfrm>
              <a:prstGeom prst="roundRect">
                <a:avLst>
                  <a:gd name="adj" fmla="val 10000"/>
                </a:avLst>
              </a:prstGeom>
              <a:solidFill>
                <a:srgbClr val="FCD6B6">
                  <a:alpha val="89000"/>
                </a:srgbClr>
              </a:solidFill>
              <a:ln w="25400" cap="flat" cmpd="sng" algn="ctr">
                <a:solidFill>
                  <a:srgbClr val="C00000">
                    <a:alpha val="9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21" name="文本框1"/>
              <p:cNvSpPr txBox="1"/>
              <p:nvPr/>
            </p:nvSpPr>
            <p:spPr>
              <a:xfrm rot="10800000">
                <a:off x="1127125" y="3929380"/>
                <a:ext cx="2436495" cy="27749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rot="10800000" vert="horz" wrap="square" lIns="17780" tIns="17780" rIns="17780" bIns="17780" numCol="1" anchor="ctr"/>
              <a:lstStyle/>
              <a:p>
                <a:pPr marL="0" marR="0" indent="0" algn="ctr" defTabSz="622300">
                  <a:lnSpc>
                    <a:spcPct val="90000"/>
                  </a:lnSpc>
                  <a:spcBef>
                    <a:spcPts val="0"/>
                  </a:spcBef>
                  <a:spcAft>
                    <a:spcPts val="585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zh-CN" altLang="en-US" sz="1400">
                    <a:solidFill>
                      <a:srgbClr val="C00000"/>
                    </a:solidFill>
                    <a:ea typeface="宋体" panose="02010600030101010101" pitchFamily="2" charset="-122"/>
                  </a:rPr>
                  <a:t>但实际上</a:t>
                </a:r>
              </a:p>
            </p:txBody>
          </p:sp>
        </p:grpSp>
        <p:sp>
          <p:nvSpPr>
            <p:cNvPr id="19" name="自选图形1"/>
            <p:cNvSpPr/>
            <p:nvPr/>
          </p:nvSpPr>
          <p:spPr>
            <a:xfrm rot="5280982">
              <a:off x="2310765" y="4258945"/>
              <a:ext cx="86995" cy="135255"/>
            </a:xfrm>
            <a:prstGeom prst="rightArrow">
              <a:avLst>
                <a:gd name="adj1" fmla="val 66700"/>
                <a:gd name="adj2" fmla="val 50000"/>
              </a:avLst>
            </a:prstGeom>
            <a:solidFill>
              <a:srgbClr val="4F6228"/>
            </a:solidFill>
            <a:ln w="127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  <p:grpSp>
          <p:nvGrpSpPr>
            <p:cNvPr id="16" name="组1"/>
            <p:cNvGrpSpPr/>
            <p:nvPr/>
          </p:nvGrpSpPr>
          <p:grpSpPr>
            <a:xfrm>
              <a:off x="826135" y="4438015"/>
              <a:ext cx="3097530" cy="974090"/>
              <a:chOff x="826135" y="4438015"/>
              <a:chExt cx="3097530" cy="974090"/>
            </a:xfrm>
          </p:grpSpPr>
          <p:sp>
            <p:nvSpPr>
              <p:cNvPr id="18" name="自选图形2"/>
              <p:cNvSpPr/>
              <p:nvPr/>
            </p:nvSpPr>
            <p:spPr>
              <a:xfrm>
                <a:off x="826135" y="4438015"/>
                <a:ext cx="3097530" cy="974090"/>
              </a:xfrm>
              <a:prstGeom prst="roundRect">
                <a:avLst>
                  <a:gd name="adj" fmla="val 10000"/>
                </a:avLst>
              </a:prstGeom>
              <a:solidFill>
                <a:srgbClr val="FBBF8E"/>
              </a:solidFill>
              <a:ln w="25400" cap="flat" cmpd="sng" algn="ctr">
                <a:solidFill>
                  <a:srgbClr val="C00000">
                    <a:alpha val="90000"/>
                  </a:srgb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17" name="文本框2"/>
              <p:cNvSpPr txBox="1"/>
              <p:nvPr/>
            </p:nvSpPr>
            <p:spPr>
              <a:xfrm>
                <a:off x="854710" y="4466590"/>
                <a:ext cx="3040380" cy="91694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17780" tIns="17780" rIns="17780" bIns="17780" numCol="1" anchor="ctr"/>
              <a:lstStyle/>
              <a:p>
                <a:pPr marL="0" marR="0" indent="0" algn="l" defTabSz="622300">
                  <a:lnSpc>
                    <a:spcPct val="90000"/>
                  </a:lnSpc>
                  <a:spcBef>
                    <a:spcPts val="0"/>
                  </a:spcBef>
                  <a:spcAft>
                    <a:spcPts val="585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en-US" sz="1400"/>
                  <a:t>  1) </a:t>
                </a:r>
                <a:r>
                  <a:rPr lang="zh-CN" altLang="en-US" sz="1400">
                    <a:ea typeface="宋体" panose="02010600030101010101" pitchFamily="2" charset="-122"/>
                  </a:rPr>
                  <a:t>竞争激烈</a:t>
                </a:r>
                <a:r>
                  <a:rPr lang="en-US" sz="1400"/>
                  <a:t> </a:t>
                </a:r>
                <a:r>
                  <a:rPr lang="en-US" sz="1400" b="1" u="sng">
                    <a:solidFill>
                      <a:srgbClr val="FF0000"/>
                    </a:solidFill>
                  </a:rPr>
                  <a:t>(</a:t>
                </a:r>
                <a:r>
                  <a:rPr lang="zh-CN" altLang="en-US" sz="1400" b="1" u="sng">
                    <a:solidFill>
                      <a:srgbClr val="FF0000"/>
                    </a:solidFill>
                    <a:ea typeface="宋体" panose="02010600030101010101" pitchFamily="2" charset="-122"/>
                  </a:rPr>
                  <a:t>红海战略</a:t>
                </a:r>
                <a:r>
                  <a:rPr lang="en-US" sz="1400" b="1">
                    <a:solidFill>
                      <a:srgbClr val="FF0000"/>
                    </a:solidFill>
                  </a:rPr>
                  <a:t>)</a:t>
                </a:r>
              </a:p>
              <a:p>
                <a:pPr marL="0" marR="0" indent="0" algn="l" defTabSz="622300">
                  <a:lnSpc>
                    <a:spcPct val="90000"/>
                  </a:lnSpc>
                  <a:spcBef>
                    <a:spcPts val="0"/>
                  </a:spcBef>
                  <a:spcAft>
                    <a:spcPts val="585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en-US" sz="1400"/>
                  <a:t>  2) </a:t>
                </a:r>
                <a:r>
                  <a:rPr lang="zh-CN" altLang="en-US" sz="1400">
                    <a:ea typeface="宋体" panose="02010600030101010101" pitchFamily="2" charset="-122"/>
                  </a:rPr>
                  <a:t>低利润</a:t>
                </a:r>
              </a:p>
              <a:p>
                <a:pPr marL="0" marR="0" indent="0" algn="l" defTabSz="622300">
                  <a:lnSpc>
                    <a:spcPct val="90000"/>
                  </a:lnSpc>
                  <a:spcBef>
                    <a:spcPts val="0"/>
                  </a:spcBef>
                  <a:spcAft>
                    <a:spcPts val="585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en-US" sz="1400"/>
                  <a:t>  3) </a:t>
                </a:r>
                <a:r>
                  <a:rPr lang="zh-CN" altLang="en-US" sz="1400">
                    <a:ea typeface="宋体" panose="02010600030101010101" pitchFamily="2" charset="-122"/>
                  </a:rPr>
                  <a:t>交付期长，回利慢</a:t>
                </a:r>
              </a:p>
            </p:txBody>
          </p:sp>
        </p:grpSp>
        <p:grpSp>
          <p:nvGrpSpPr>
            <p:cNvPr id="13" name="组3"/>
            <p:cNvGrpSpPr/>
            <p:nvPr/>
          </p:nvGrpSpPr>
          <p:grpSpPr>
            <a:xfrm>
              <a:off x="4799965" y="2969895"/>
              <a:ext cx="4019550" cy="774700"/>
              <a:chOff x="4799965" y="2969895"/>
              <a:chExt cx="4019550" cy="774700"/>
            </a:xfrm>
          </p:grpSpPr>
          <p:sp>
            <p:nvSpPr>
              <p:cNvPr id="15" name="自选图形8"/>
              <p:cNvSpPr/>
              <p:nvPr/>
            </p:nvSpPr>
            <p:spPr>
              <a:xfrm>
                <a:off x="4799965" y="2969895"/>
                <a:ext cx="4019550" cy="774700"/>
              </a:xfrm>
              <a:prstGeom prst="roundRect">
                <a:avLst>
                  <a:gd name="adj" fmla="val 10000"/>
                </a:avLst>
              </a:prstGeom>
              <a:solidFill>
                <a:srgbClr val="96B4D8"/>
              </a:solidFill>
              <a:ln w="254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14" name="文本框6"/>
              <p:cNvSpPr txBox="1"/>
              <p:nvPr/>
            </p:nvSpPr>
            <p:spPr>
              <a:xfrm>
                <a:off x="4822825" y="2992755"/>
                <a:ext cx="3973830" cy="72898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20320" tIns="20320" rIns="20320" bIns="20320" numCol="1" anchor="ctr"/>
              <a:lstStyle/>
              <a:p>
                <a:pPr marL="0" marR="0" indent="0" algn="ctr" defTabSz="711200">
                  <a:lnSpc>
                    <a:spcPct val="90000"/>
                  </a:lnSpc>
                  <a:spcBef>
                    <a:spcPts val="0"/>
                  </a:spcBef>
                  <a:spcAft>
                    <a:spcPts val="670"/>
                  </a:spcAft>
                  <a:buNone/>
                  <a:defRPr lang="en-US" sz="1800" b="0" i="0" u="none" strike="noStrike" kern="1" spc="0" baseline="0">
                    <a:solidFill>
                      <a:srgbClr val="FFFFFF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zh-CN" altLang="en-US" sz="1600" b="1" u="sng">
                    <a:solidFill>
                      <a:schemeClr val="tx1"/>
                    </a:solidFill>
                    <a:ea typeface="宋体" panose="02010600030101010101" pitchFamily="2" charset="-122"/>
                  </a:rPr>
                  <a:t>旧建筑（既存市场）</a:t>
                </a:r>
              </a:p>
              <a:p>
                <a:pPr marL="0" marR="0" indent="0" algn="ctr" defTabSz="711200">
                  <a:lnSpc>
                    <a:spcPct val="90000"/>
                  </a:lnSpc>
                  <a:spcBef>
                    <a:spcPts val="0"/>
                  </a:spcBef>
                  <a:spcAft>
                    <a:spcPts val="585"/>
                  </a:spcAft>
                  <a:buNone/>
                  <a:defRPr lang="en-US" sz="1800" b="0" i="0" u="none" strike="noStrike" kern="1" spc="0" baseline="0">
                    <a:solidFill>
                      <a:srgbClr val="FFFFFF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zh-CN" altLang="en-US" sz="1400">
                    <a:solidFill>
                      <a:srgbClr val="FF0000"/>
                    </a:solidFill>
                    <a:ea typeface="宋体" panose="02010600030101010101" pitchFamily="2" charset="-122"/>
                  </a:rPr>
                  <a:t>看起来低效且入手相对困难</a:t>
                </a:r>
              </a:p>
            </p:txBody>
          </p:sp>
        </p:grpSp>
        <p:sp>
          <p:nvSpPr>
            <p:cNvPr id="12" name="自选图形9"/>
            <p:cNvSpPr/>
            <p:nvPr/>
          </p:nvSpPr>
          <p:spPr>
            <a:xfrm rot="5400000">
              <a:off x="6765290" y="3779520"/>
              <a:ext cx="88265" cy="135255"/>
            </a:xfrm>
            <a:prstGeom prst="rightArrow">
              <a:avLst>
                <a:gd name="adj1" fmla="val 66700"/>
                <a:gd name="adj2" fmla="val 50000"/>
              </a:avLst>
            </a:prstGeom>
            <a:solidFill>
              <a:srgbClr val="4F6228"/>
            </a:solidFill>
            <a:ln w="127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  <p:grpSp>
          <p:nvGrpSpPr>
            <p:cNvPr id="9" name="组5"/>
            <p:cNvGrpSpPr/>
            <p:nvPr/>
          </p:nvGrpSpPr>
          <p:grpSpPr>
            <a:xfrm>
              <a:off x="5260340" y="3920490"/>
              <a:ext cx="3098165" cy="350520"/>
              <a:chOff x="5260340" y="3920490"/>
              <a:chExt cx="3098165" cy="350520"/>
            </a:xfrm>
          </p:grpSpPr>
          <p:sp>
            <p:nvSpPr>
              <p:cNvPr id="11" name="自选图形10"/>
              <p:cNvSpPr/>
              <p:nvPr/>
            </p:nvSpPr>
            <p:spPr>
              <a:xfrm>
                <a:off x="5260340" y="3920490"/>
                <a:ext cx="3098165" cy="350520"/>
              </a:xfrm>
              <a:prstGeom prst="roundRect">
                <a:avLst>
                  <a:gd name="adj" fmla="val 10000"/>
                </a:avLst>
              </a:prstGeom>
              <a:solidFill>
                <a:srgbClr val="B6DEE9">
                  <a:alpha val="89000"/>
                </a:srgbClr>
              </a:solidFill>
              <a:ln w="25400" cap="flat" cmpd="sng" algn="ctr">
                <a:solidFill>
                  <a:schemeClr val="tx2">
                    <a:alpha val="9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10" name="文本框4"/>
              <p:cNvSpPr txBox="1"/>
              <p:nvPr/>
            </p:nvSpPr>
            <p:spPr>
              <a:xfrm>
                <a:off x="5270500" y="3930650"/>
                <a:ext cx="3077845" cy="33020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17780" tIns="17780" rIns="17780" bIns="17780" numCol="1" anchor="ctr"/>
              <a:lstStyle/>
              <a:p>
                <a:pPr marL="0" marR="0" indent="0" algn="ctr" defTabSz="622300">
                  <a:lnSpc>
                    <a:spcPct val="90000"/>
                  </a:lnSpc>
                  <a:spcBef>
                    <a:spcPts val="0"/>
                  </a:spcBef>
                  <a:spcAft>
                    <a:spcPts val="585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zh-CN" altLang="en-US" sz="1400">
                    <a:solidFill>
                      <a:srgbClr val="C00000"/>
                    </a:solidFill>
                    <a:ea typeface="宋体" panose="02010600030101010101" pitchFamily="2" charset="-122"/>
                  </a:rPr>
                  <a:t>但相比之下</a:t>
                </a:r>
              </a:p>
            </p:txBody>
          </p:sp>
        </p:grpSp>
        <p:sp>
          <p:nvSpPr>
            <p:cNvPr id="8" name="自选图形6"/>
            <p:cNvSpPr/>
            <p:nvPr/>
          </p:nvSpPr>
          <p:spPr>
            <a:xfrm rot="5400000">
              <a:off x="6757670" y="4327525"/>
              <a:ext cx="102870" cy="135255"/>
            </a:xfrm>
            <a:prstGeom prst="rightArrow">
              <a:avLst>
                <a:gd name="adj1" fmla="val 66700"/>
                <a:gd name="adj2" fmla="val 50000"/>
              </a:avLst>
            </a:prstGeom>
            <a:solidFill>
              <a:srgbClr val="4F6228"/>
            </a:solidFill>
            <a:ln w="127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  <p:grpSp>
          <p:nvGrpSpPr>
            <p:cNvPr id="5" name="组4"/>
            <p:cNvGrpSpPr/>
            <p:nvPr/>
          </p:nvGrpSpPr>
          <p:grpSpPr>
            <a:xfrm>
              <a:off x="5139055" y="4509770"/>
              <a:ext cx="3341370" cy="967105"/>
              <a:chOff x="5139055" y="4509770"/>
              <a:chExt cx="3341370" cy="967105"/>
            </a:xfrm>
          </p:grpSpPr>
          <p:sp>
            <p:nvSpPr>
              <p:cNvPr id="7" name="自选图形7"/>
              <p:cNvSpPr/>
              <p:nvPr/>
            </p:nvSpPr>
            <p:spPr>
              <a:xfrm>
                <a:off x="5139055" y="4509770"/>
                <a:ext cx="3341370" cy="967105"/>
              </a:xfrm>
              <a:prstGeom prst="roundRect">
                <a:avLst>
                  <a:gd name="adj" fmla="val 10000"/>
                </a:avLst>
              </a:prstGeom>
              <a:solidFill>
                <a:srgbClr val="96B4D8"/>
              </a:solidFill>
              <a:ln w="25400" cap="flat" cmpd="sng" algn="ctr">
                <a:solidFill>
                  <a:schemeClr val="tx2">
                    <a:alpha val="9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6" name="文本框5"/>
              <p:cNvSpPr txBox="1"/>
              <p:nvPr/>
            </p:nvSpPr>
            <p:spPr>
              <a:xfrm>
                <a:off x="5167630" y="4538345"/>
                <a:ext cx="3284220" cy="90995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17780" tIns="17780" rIns="17780" bIns="17780" numCol="1" anchor="ctr"/>
              <a:lstStyle/>
              <a:p>
                <a:pPr marL="0" marR="0" indent="0" algn="l" defTabSz="622300">
                  <a:lnSpc>
                    <a:spcPct val="90000"/>
                  </a:lnSpc>
                  <a:spcBef>
                    <a:spcPts val="0"/>
                  </a:spcBef>
                  <a:spcAft>
                    <a:spcPts val="585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en-US" sz="1400"/>
                  <a:t>  1) </a:t>
                </a:r>
                <a:r>
                  <a:rPr lang="zh-CN" altLang="en-US" sz="1400">
                    <a:ea typeface="宋体" panose="02010600030101010101" pitchFamily="2" charset="-122"/>
                  </a:rPr>
                  <a:t>竞争不激烈</a:t>
                </a:r>
                <a:r>
                  <a:rPr lang="en-US" sz="1400"/>
                  <a:t> </a:t>
                </a:r>
                <a:r>
                  <a:rPr lang="en-US" sz="1400" b="1" u="sng">
                    <a:solidFill>
                      <a:schemeClr val="tx2"/>
                    </a:solidFill>
                  </a:rPr>
                  <a:t>(</a:t>
                </a:r>
                <a:r>
                  <a:rPr lang="zh-CN" altLang="en-US" sz="1400" b="1" u="sng">
                    <a:solidFill>
                      <a:schemeClr val="tx2"/>
                    </a:solidFill>
                    <a:ea typeface="宋体" panose="02010600030101010101" pitchFamily="2" charset="-122"/>
                  </a:rPr>
                  <a:t>蓝海战略</a:t>
                </a:r>
                <a:r>
                  <a:rPr lang="en-US" sz="1400" b="1" u="sng">
                    <a:solidFill>
                      <a:schemeClr val="tx2"/>
                    </a:solidFill>
                  </a:rPr>
                  <a:t>)</a:t>
                </a:r>
              </a:p>
              <a:p>
                <a:pPr marL="0" marR="0" indent="0" algn="l" defTabSz="622300">
                  <a:lnSpc>
                    <a:spcPct val="90000"/>
                  </a:lnSpc>
                  <a:spcBef>
                    <a:spcPts val="0"/>
                  </a:spcBef>
                  <a:spcAft>
                    <a:spcPts val="585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en-US" sz="1400"/>
                  <a:t>  2) </a:t>
                </a:r>
                <a:r>
                  <a:rPr lang="zh-CN" altLang="en-US" sz="1400">
                    <a:ea typeface="宋体" panose="02010600030101010101" pitchFamily="2" charset="-122"/>
                  </a:rPr>
                  <a:t>利润大，业务量稳定</a:t>
                </a:r>
              </a:p>
              <a:p>
                <a:pPr marL="0" marR="0" indent="0" algn="l" defTabSz="622300">
                  <a:lnSpc>
                    <a:spcPct val="90000"/>
                  </a:lnSpc>
                  <a:spcBef>
                    <a:spcPts val="0"/>
                  </a:spcBef>
                  <a:spcAft>
                    <a:spcPts val="585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en-US" sz="1400"/>
                  <a:t>  3) </a:t>
                </a:r>
                <a:r>
                  <a:rPr lang="zh-CN" altLang="en-US" sz="1400">
                    <a:ea typeface="宋体" panose="02010600030101010101" pitchFamily="2" charset="-122"/>
                  </a:rPr>
                  <a:t>回利快</a:t>
                </a:r>
              </a:p>
            </p:txBody>
          </p:sp>
        </p:grpSp>
      </p:grpSp>
      <p:sp>
        <p:nvSpPr>
          <p:cNvPr id="27" name="線吹き出し 2 (枠付き) 12"/>
          <p:cNvSpPr/>
          <p:nvPr/>
        </p:nvSpPr>
        <p:spPr>
          <a:xfrm>
            <a:off x="3491865" y="5589270"/>
            <a:ext cx="5544820" cy="1151890"/>
          </a:xfrm>
          <a:prstGeom prst="borderCallout2">
            <a:avLst>
              <a:gd name="adj1" fmla="val 6250"/>
              <a:gd name="adj2" fmla="val 28520"/>
              <a:gd name="adj3" fmla="val 6250"/>
              <a:gd name="adj4" fmla="val 28293"/>
              <a:gd name="adj5" fmla="val -204429"/>
              <a:gd name="adj6" fmla="val 43004"/>
            </a:avLst>
          </a:prstGeom>
          <a:solidFill>
            <a:schemeClr val="bg2"/>
          </a:solidFill>
          <a:ln w="38100" cap="flat" cmpd="sng" algn="ctr">
            <a:solidFill>
              <a:schemeClr val="tx2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600">
              <a:solidFill>
                <a:schemeClr val="tx1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600" b="1" u="sng">
                <a:solidFill>
                  <a:schemeClr val="tx1"/>
                </a:solidFill>
                <a:ea typeface="宋体" panose="02010600030101010101" pitchFamily="2" charset="-122"/>
              </a:rPr>
              <a:t>可被发掘的潜在客户</a:t>
            </a:r>
            <a:r>
              <a:rPr lang="en-US" sz="1600" b="1" u="sng">
                <a:solidFill>
                  <a:schemeClr val="tx1"/>
                </a:solidFill>
              </a:rPr>
              <a:t>: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400">
                <a:solidFill>
                  <a:schemeClr val="tx1"/>
                </a:solidFill>
              </a:rPr>
              <a:t>1. </a:t>
            </a:r>
            <a:r>
              <a:rPr lang="zh-CN" altLang="en-US" sz="1400">
                <a:solidFill>
                  <a:schemeClr val="tx1"/>
                </a:solidFill>
                <a:ea typeface="宋体" panose="02010600030101010101" pitchFamily="2" charset="-122"/>
              </a:rPr>
              <a:t>门窗、建材等专门制造厂商和供应商</a:t>
            </a:r>
            <a:r>
              <a:rPr lang="en-US" sz="1400">
                <a:solidFill>
                  <a:schemeClr val="tx1"/>
                </a:solidFill>
              </a:rPr>
              <a:t>, 2. </a:t>
            </a:r>
            <a:r>
              <a:rPr lang="zh-CN" altLang="en-US" sz="1400">
                <a:solidFill>
                  <a:schemeClr val="tx1"/>
                </a:solidFill>
                <a:ea typeface="宋体" panose="02010600030101010101" pitchFamily="2" charset="-122"/>
              </a:rPr>
              <a:t>个人家庭</a:t>
            </a:r>
            <a:r>
              <a:rPr lang="en-US" sz="1400">
                <a:solidFill>
                  <a:schemeClr val="tx1"/>
                </a:solidFill>
              </a:rPr>
              <a:t>, 3. </a:t>
            </a:r>
            <a:r>
              <a:rPr lang="zh-CN" altLang="en-US" sz="1400">
                <a:solidFill>
                  <a:schemeClr val="tx1"/>
                </a:solidFill>
                <a:ea typeface="宋体" panose="02010600030101010101" pitchFamily="2" charset="-122"/>
              </a:rPr>
              <a:t>房屋和公寓改造、改建项目的承包商</a:t>
            </a:r>
            <a:r>
              <a:rPr lang="en-US" sz="1400">
                <a:solidFill>
                  <a:schemeClr val="tx1"/>
                </a:solidFill>
              </a:rPr>
              <a:t>, 4. </a:t>
            </a:r>
            <a:r>
              <a:rPr lang="zh-CN" altLang="en-US" sz="1400">
                <a:solidFill>
                  <a:schemeClr val="tx1"/>
                </a:solidFill>
                <a:ea typeface="宋体" panose="02010600030101010101" pitchFamily="2" charset="-122"/>
              </a:rPr>
              <a:t>建材市场等等</a:t>
            </a:r>
            <a:endParaRPr lang="en-US" sz="1400">
              <a:solidFill>
                <a:schemeClr val="tx1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28" name="正方形/長方形 6"/>
          <p:cNvSpPr/>
          <p:nvPr/>
        </p:nvSpPr>
        <p:spPr>
          <a:xfrm>
            <a:off x="8892540" y="1772920"/>
            <a:ext cx="144145" cy="1151890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/>
          </a:p>
        </p:txBody>
      </p:sp>
      <p:pic>
        <p:nvPicPr>
          <p:cNvPr id="29" name="Picture 6" descr="C:\Users\Owner\AppData\Local\Microsoft\Windows\INetCache\IE\ZDFJ43TR\8731260779_365b72649d_z[1]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7740650" y="1484630"/>
            <a:ext cx="1151890" cy="86423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sp>
        <p:nvSpPr>
          <p:cNvPr id="30" name="角丸四角形 19"/>
          <p:cNvSpPr/>
          <p:nvPr/>
        </p:nvSpPr>
        <p:spPr>
          <a:xfrm>
            <a:off x="4643755" y="2420620"/>
            <a:ext cx="4248785" cy="3096895"/>
          </a:xfrm>
          <a:prstGeom prst="roundRect">
            <a:avLst>
              <a:gd name="adj" fmla="val 16667"/>
            </a:avLst>
          </a:prstGeom>
          <a:noFill/>
          <a:ln w="50800" cap="flat" cmpd="sng" algn="ctr">
            <a:solidFill>
              <a:srgbClr val="548ED6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/>
          </a:p>
        </p:txBody>
      </p:sp>
      <p:pic>
        <p:nvPicPr>
          <p:cNvPr id="31" name="Picture 8" descr="C:\Users\Owner\AppData\Local\Microsoft\Windows\INetCache\IE\HT49I2XV\Ivan_Aivazovsky_-_Ship_in_the_Stormy_Sea[1]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257175" y="5541010"/>
            <a:ext cx="843280" cy="11664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sp>
        <p:nvSpPr>
          <p:cNvPr id="32" name="角丸四角形 22"/>
          <p:cNvSpPr/>
          <p:nvPr/>
        </p:nvSpPr>
        <p:spPr>
          <a:xfrm>
            <a:off x="251460" y="2420620"/>
            <a:ext cx="4284345" cy="3096895"/>
          </a:xfrm>
          <a:prstGeom prst="roundRect">
            <a:avLst>
              <a:gd name="adj" fmla="val 16667"/>
            </a:avLst>
          </a:prstGeom>
          <a:noFill/>
          <a:ln w="50800" cap="flat" cmpd="sng" algn="ctr">
            <a:solidFill>
              <a:srgbClr val="C00000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/>
          </a:p>
        </p:txBody>
      </p:sp>
      <p:pic>
        <p:nvPicPr>
          <p:cNvPr id="33" name="Picture 17" descr="C:\Users\Owner\AppData\Local\Microsoft\Windows\INetCache\IE\HT49I2XV\open-window-frame-clipart[1]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1645920" y="559435"/>
            <a:ext cx="1630045" cy="142938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pic>
        <p:nvPicPr>
          <p:cNvPr id="34" name="Picture 29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107315" y="620395"/>
            <a:ext cx="1434465" cy="135763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grpSp>
        <p:nvGrpSpPr>
          <p:cNvPr id="35" name="グループ化 18"/>
          <p:cNvGrpSpPr/>
          <p:nvPr/>
        </p:nvGrpSpPr>
        <p:grpSpPr>
          <a:xfrm>
            <a:off x="3168015" y="3227705"/>
            <a:ext cx="2807970" cy="402590"/>
            <a:chOff x="3168015" y="3227705"/>
            <a:chExt cx="2807970" cy="402590"/>
          </a:xfrm>
        </p:grpSpPr>
        <p:sp>
          <p:nvSpPr>
            <p:cNvPr id="37" name="正方形/長方形 20"/>
            <p:cNvSpPr/>
            <p:nvPr/>
          </p:nvSpPr>
          <p:spPr>
            <a:xfrm>
              <a:off x="3168015" y="3227705"/>
              <a:ext cx="2807970" cy="40259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  <p:sp>
          <p:nvSpPr>
            <p:cNvPr id="36" name="正方形/長方形 21"/>
            <p:cNvSpPr/>
            <p:nvPr/>
          </p:nvSpPr>
          <p:spPr>
            <a:xfrm>
              <a:off x="3168015" y="3227705"/>
              <a:ext cx="2807970" cy="40259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30480" tIns="30480" rIns="30480" bIns="30480" numCol="1" anchor="b"/>
            <a:lstStyle/>
            <a:p>
              <a:pPr marL="0" marR="0" indent="0" algn="ctr" defTabSz="1066800">
                <a:lnSpc>
                  <a:spcPct val="90000"/>
                </a:lnSpc>
                <a:spcBef>
                  <a:spcPts val="0"/>
                </a:spcBef>
                <a:spcAft>
                  <a:spcPts val="1005"/>
                </a:spcAft>
                <a:buNone/>
                <a:defRPr lang="en-US" sz="1800" b="0" i="0" u="none" strike="noStrike" kern="1" spc="0" baseline="0">
                  <a:solidFill>
                    <a:srgbClr val="000000"/>
                  </a:solidFill>
                  <a:effectLst/>
                  <a:latin typeface="Calibri" panose="020F0502020204030204" pitchFamily="2" charset="0"/>
                  <a:ea typeface="Calibri" panose="020F0502020204030204" pitchFamily="2" charset="0"/>
                  <a:cs typeface="Calibri" panose="020F0502020204030204" pitchFamily="2" charset="0"/>
                </a:defRPr>
              </a:pPr>
              <a:endParaRPr lang="en-US" sz="2400"/>
            </a:p>
          </p:txBody>
        </p:sp>
      </p:grpSp>
      <p:sp>
        <p:nvSpPr>
          <p:cNvPr id="38" name="右矢印 4"/>
          <p:cNvSpPr/>
          <p:nvPr/>
        </p:nvSpPr>
        <p:spPr>
          <a:xfrm>
            <a:off x="1259840" y="980440"/>
            <a:ext cx="863600" cy="504190"/>
          </a:xfrm>
          <a:prstGeom prst="rightArrow">
            <a:avLst>
              <a:gd name="adj1" fmla="val 50000"/>
              <a:gd name="adj2" fmla="val 49958"/>
            </a:avLst>
          </a:prstGeom>
          <a:solidFill>
            <a:srgbClr val="BFBFBF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/>
          </a:p>
        </p:txBody>
      </p:sp>
      <p:pic>
        <p:nvPicPr>
          <p:cNvPr id="39" name="图片模式1" descr="C:\Users\Owner\AppData\Local\Microsoft\Windows\INetCache\IE\Z4O8AB7M\clipart0061[1].jpg"/>
          <p:cNvPicPr>
            <a:picLocks noChangeAspect="1"/>
          </p:cNvPicPr>
          <p:nvPr/>
        </p:nvPicPr>
        <p:blipFill>
          <a:blip r:embed="rId7" cstate="screen"/>
          <a:stretch>
            <a:fillRect/>
          </a:stretch>
        </p:blipFill>
        <p:spPr>
          <a:xfrm>
            <a:off x="2197100" y="1273810"/>
            <a:ext cx="539115" cy="44894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sp>
        <p:nvSpPr>
          <p:cNvPr id="40" name="乗算記号 5"/>
          <p:cNvSpPr/>
          <p:nvPr/>
        </p:nvSpPr>
        <p:spPr>
          <a:xfrm>
            <a:off x="2447925" y="944880"/>
            <a:ext cx="395605" cy="395605"/>
          </a:xfrm>
          <a:prstGeom prst="mathMultiply">
            <a:avLst>
              <a:gd name="adj1" fmla="val 23520"/>
            </a:avLst>
          </a:prstGeom>
          <a:solidFill>
            <a:srgbClr val="FF0000"/>
          </a:solidFill>
          <a:ln w="25400" cap="flat" cmpd="sng" algn="ctr">
            <a:solidFill>
              <a:srgbClr val="BFBFB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/>
          </a:p>
        </p:txBody>
      </p:sp>
      <p:sp>
        <p:nvSpPr>
          <p:cNvPr id="41" name="角丸四角形 8"/>
          <p:cNvSpPr/>
          <p:nvPr/>
        </p:nvSpPr>
        <p:spPr>
          <a:xfrm>
            <a:off x="4895850" y="2564765"/>
            <a:ext cx="3744595" cy="360045"/>
          </a:xfrm>
          <a:prstGeom prst="roundRect">
            <a:avLst>
              <a:gd name="adj" fmla="val 16667"/>
            </a:avLst>
          </a:prstGeom>
          <a:solidFill>
            <a:srgbClr val="C6DAF2"/>
          </a:solidFill>
          <a:ln w="2540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>
                <a:solidFill>
                  <a:srgbClr val="000000"/>
                </a:solidFill>
                <a:ea typeface="宋体" panose="02010600030101010101" pitchFamily="2" charset="-122"/>
              </a:rPr>
              <a:t>有超过</a:t>
            </a:r>
            <a:r>
              <a:rPr altLang="zh-CN">
                <a:solidFill>
                  <a:srgbClr val="000000"/>
                </a:solidFill>
                <a:ea typeface="宋体" panose="02010600030101010101" pitchFamily="2" charset="-122"/>
              </a:rPr>
              <a:t>50</a:t>
            </a:r>
            <a:r>
              <a:rPr lang="zh-CN" altLang="en-US">
                <a:solidFill>
                  <a:srgbClr val="000000"/>
                </a:solidFill>
                <a:ea typeface="宋体" panose="02010600030101010101" pitchFamily="2" charset="-122"/>
              </a:rPr>
              <a:t>年的行业经验</a:t>
            </a:r>
          </a:p>
        </p:txBody>
      </p:sp>
      <p:sp>
        <p:nvSpPr>
          <p:cNvPr id="42" name="角丸四角形 10"/>
          <p:cNvSpPr/>
          <p:nvPr/>
        </p:nvSpPr>
        <p:spPr>
          <a:xfrm>
            <a:off x="539750" y="2564765"/>
            <a:ext cx="3672205" cy="360045"/>
          </a:xfrm>
          <a:prstGeom prst="roundRect">
            <a:avLst>
              <a:gd name="adj" fmla="val 16667"/>
            </a:avLst>
          </a:prstGeom>
          <a:solidFill>
            <a:srgbClr val="E6BAB9"/>
          </a:solidFill>
          <a:ln w="25400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>
                <a:solidFill>
                  <a:srgbClr val="C00000"/>
                </a:solidFill>
                <a:ea typeface="宋体" panose="02010600030101010101" pitchFamily="2" charset="-122"/>
              </a:rPr>
              <a:t>不侧重于已知的市场空间</a:t>
            </a:r>
          </a:p>
        </p:txBody>
      </p:sp>
      <p:sp>
        <p:nvSpPr>
          <p:cNvPr id="43" name="右矢印 9"/>
          <p:cNvSpPr/>
          <p:nvPr/>
        </p:nvSpPr>
        <p:spPr>
          <a:xfrm>
            <a:off x="3707765" y="1221105"/>
            <a:ext cx="1656080" cy="191770"/>
          </a:xfrm>
          <a:prstGeom prst="rightArrow">
            <a:avLst>
              <a:gd name="adj1" fmla="val 50000"/>
              <a:gd name="adj2" fmla="val 50043"/>
            </a:avLst>
          </a:prstGeom>
          <a:solidFill>
            <a:srgbClr val="BFBFBF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/>
          </a:p>
        </p:txBody>
      </p:sp>
      <p:sp>
        <p:nvSpPr>
          <p:cNvPr id="44" name="右矢印 24"/>
          <p:cNvSpPr/>
          <p:nvPr/>
        </p:nvSpPr>
        <p:spPr>
          <a:xfrm rot="20775600">
            <a:off x="3695065" y="840105"/>
            <a:ext cx="1656080" cy="186690"/>
          </a:xfrm>
          <a:prstGeom prst="rightArrow">
            <a:avLst>
              <a:gd name="adj1" fmla="val 50000"/>
              <a:gd name="adj2" fmla="val 49941"/>
            </a:avLst>
          </a:prstGeom>
          <a:solidFill>
            <a:srgbClr val="BFBFBF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/>
          </a:p>
        </p:txBody>
      </p:sp>
      <p:sp>
        <p:nvSpPr>
          <p:cNvPr id="45" name="右矢印 25"/>
          <p:cNvSpPr/>
          <p:nvPr/>
        </p:nvSpPr>
        <p:spPr>
          <a:xfrm rot="723089">
            <a:off x="3698875" y="1577975"/>
            <a:ext cx="1656080" cy="192405"/>
          </a:xfrm>
          <a:prstGeom prst="rightArrow">
            <a:avLst>
              <a:gd name="adj1" fmla="val 50000"/>
              <a:gd name="adj2" fmla="val 49878"/>
            </a:avLst>
          </a:prstGeom>
          <a:solidFill>
            <a:srgbClr val="BFBFBF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 noChangeArrowheads="1"/>
          </p:cNvSpPr>
          <p:nvPr>
            <p:ph type="title"/>
          </p:nvPr>
        </p:nvSpPr>
        <p:spPr>
          <a:xfrm>
            <a:off x="1619885" y="116840"/>
            <a:ext cx="5760720" cy="57594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2800"/>
              <a:t>Daiken</a:t>
            </a:r>
            <a:r>
              <a:rPr lang="zh-CN" altLang="en-US" sz="2800">
                <a:ea typeface="宋体" panose="02010600030101010101" pitchFamily="2" charset="-122"/>
              </a:rPr>
              <a:t>竞争力的核心</a:t>
            </a:r>
            <a:r>
              <a:rPr lang="en-US" sz="2800"/>
              <a:t>(1)</a:t>
            </a:r>
          </a:p>
        </p:txBody>
      </p:sp>
      <p:grpSp>
        <p:nvGrpSpPr>
          <p:cNvPr id="8" name="図表 4"/>
          <p:cNvGrpSpPr/>
          <p:nvPr/>
        </p:nvGrpSpPr>
        <p:grpSpPr>
          <a:xfrm>
            <a:off x="2743200" y="3068955"/>
            <a:ext cx="3393440" cy="2304415"/>
            <a:chOff x="2743200" y="3068955"/>
            <a:chExt cx="3393440" cy="2304415"/>
          </a:xfrm>
        </p:grpSpPr>
        <p:sp>
          <p:nvSpPr>
            <p:cNvPr id="23" name="椭圆1"/>
            <p:cNvSpPr/>
            <p:nvPr/>
          </p:nvSpPr>
          <p:spPr>
            <a:xfrm>
              <a:off x="3493135" y="3251200"/>
              <a:ext cx="2031365" cy="705485"/>
            </a:xfrm>
            <a:prstGeom prst="ellipse">
              <a:avLst/>
            </a:prstGeom>
            <a:solidFill>
              <a:srgbClr val="C4CCE1">
                <a:alpha val="39000"/>
              </a:srgbClr>
            </a:solidFill>
            <a:ln w="127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  <p:sp>
          <p:nvSpPr>
            <p:cNvPr id="22" name="自选图形3"/>
            <p:cNvSpPr/>
            <p:nvPr/>
          </p:nvSpPr>
          <p:spPr>
            <a:xfrm>
              <a:off x="4283710" y="5008245"/>
              <a:ext cx="393700" cy="252095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B3BEDB"/>
            </a:solidFill>
            <a:ln w="25400" cap="flat" cmpd="sng" algn="ctr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  <p:grpSp>
          <p:nvGrpSpPr>
            <p:cNvPr id="19" name="组2"/>
            <p:cNvGrpSpPr/>
            <p:nvPr/>
          </p:nvGrpSpPr>
          <p:grpSpPr>
            <a:xfrm>
              <a:off x="2743200" y="5099050"/>
              <a:ext cx="3393440" cy="274320"/>
              <a:chOff x="2743200" y="5099050"/>
              <a:chExt cx="3393440" cy="274320"/>
            </a:xfrm>
          </p:grpSpPr>
          <p:sp>
            <p:nvSpPr>
              <p:cNvPr id="21" name="矩形2"/>
              <p:cNvSpPr/>
              <p:nvPr/>
            </p:nvSpPr>
            <p:spPr>
              <a:xfrm>
                <a:off x="2743200" y="5099050"/>
                <a:ext cx="3393440" cy="27432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20" name="文本框2"/>
              <p:cNvSpPr txBox="1"/>
              <p:nvPr/>
            </p:nvSpPr>
            <p:spPr>
              <a:xfrm>
                <a:off x="2743200" y="5099050"/>
                <a:ext cx="3393440" cy="27432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128270" tIns="128270" rIns="128270" bIns="128270" numCol="1" anchor="ctr"/>
              <a:lstStyle/>
              <a:p>
                <a:pPr marL="0" marR="0" indent="0" algn="ctr" defTabSz="800100">
                  <a:lnSpc>
                    <a:spcPct val="90000"/>
                  </a:lnSpc>
                  <a:spcBef>
                    <a:spcPts val="0"/>
                  </a:spcBef>
                  <a:spcAft>
                    <a:spcPts val="755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endParaRPr/>
              </a:p>
            </p:txBody>
          </p:sp>
        </p:grpSp>
        <p:grpSp>
          <p:nvGrpSpPr>
            <p:cNvPr id="16" name="组4"/>
            <p:cNvGrpSpPr/>
            <p:nvPr/>
          </p:nvGrpSpPr>
          <p:grpSpPr>
            <a:xfrm>
              <a:off x="3996055" y="4034155"/>
              <a:ext cx="918210" cy="847725"/>
              <a:chOff x="3996055" y="4034155"/>
              <a:chExt cx="918210" cy="847725"/>
            </a:xfrm>
          </p:grpSpPr>
          <p:sp>
            <p:nvSpPr>
              <p:cNvPr id="18" name="椭圆3"/>
              <p:cNvSpPr/>
              <p:nvPr/>
            </p:nvSpPr>
            <p:spPr>
              <a:xfrm>
                <a:off x="3996055" y="4034155"/>
                <a:ext cx="918210" cy="847725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chemeClr val="tx2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17" name="文本框6"/>
              <p:cNvSpPr txBox="1"/>
              <p:nvPr/>
            </p:nvSpPr>
            <p:spPr>
              <a:xfrm>
                <a:off x="4130675" y="4158615"/>
                <a:ext cx="648970" cy="59880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25400" tIns="25400" rIns="25400" bIns="25400" numCol="1" anchor="ctr"/>
              <a:lstStyle/>
              <a:p>
                <a:pPr marL="0" marR="0" indent="0" algn="ctr" defTabSz="889000">
                  <a:lnSpc>
                    <a:spcPct val="90000"/>
                  </a:lnSpc>
                  <a:spcBef>
                    <a:spcPts val="0"/>
                  </a:spcBef>
                  <a:spcAft>
                    <a:spcPts val="840"/>
                  </a:spcAft>
                  <a:buNone/>
                  <a:defRPr lang="en-US" sz="1800" b="0" i="0" u="none" strike="noStrike" kern="1" spc="0" baseline="0">
                    <a:solidFill>
                      <a:srgbClr val="FFFFFF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zh-CN" altLang="en-US" sz="2000">
                    <a:ea typeface="宋体" panose="02010600030101010101" pitchFamily="2" charset="-122"/>
                  </a:rPr>
                  <a:t>颜色</a:t>
                </a:r>
              </a:p>
            </p:txBody>
          </p:sp>
        </p:grpSp>
        <p:grpSp>
          <p:nvGrpSpPr>
            <p:cNvPr id="13" name="组6"/>
            <p:cNvGrpSpPr/>
            <p:nvPr/>
          </p:nvGrpSpPr>
          <p:grpSpPr>
            <a:xfrm>
              <a:off x="3420110" y="3068955"/>
              <a:ext cx="1140460" cy="1064895"/>
              <a:chOff x="3420110" y="3068955"/>
              <a:chExt cx="1140460" cy="1064895"/>
            </a:xfrm>
          </p:grpSpPr>
          <p:sp>
            <p:nvSpPr>
              <p:cNvPr id="15" name="椭圆4"/>
              <p:cNvSpPr/>
              <p:nvPr/>
            </p:nvSpPr>
            <p:spPr>
              <a:xfrm>
                <a:off x="3420110" y="3068955"/>
                <a:ext cx="1140460" cy="1064895"/>
              </a:xfrm>
              <a:prstGeom prst="ellipse">
                <a:avLst/>
              </a:prstGeom>
              <a:solidFill>
                <a:srgbClr val="F79646"/>
              </a:solidFill>
              <a:ln w="25400" cap="flat" cmpd="sng" algn="ctr">
                <a:solidFill>
                  <a:srgbClr val="994806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14" name="文本框7"/>
              <p:cNvSpPr txBox="1"/>
              <p:nvPr/>
            </p:nvSpPr>
            <p:spPr>
              <a:xfrm>
                <a:off x="3587115" y="3225165"/>
                <a:ext cx="806450" cy="75247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25400" tIns="25400" rIns="25400" bIns="25400" numCol="1" anchor="ctr"/>
              <a:lstStyle/>
              <a:p>
                <a:pPr marL="0" marR="0" indent="0" algn="ctr" defTabSz="889000">
                  <a:lnSpc>
                    <a:spcPct val="90000"/>
                  </a:lnSpc>
                  <a:spcBef>
                    <a:spcPts val="0"/>
                  </a:spcBef>
                  <a:spcAft>
                    <a:spcPts val="840"/>
                  </a:spcAft>
                  <a:buNone/>
                  <a:defRPr lang="en-US" sz="1800" b="0" i="0" u="none" strike="noStrike" kern="1" spc="0" baseline="0">
                    <a:solidFill>
                      <a:srgbClr val="FFFFFF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zh-CN" altLang="en-US" sz="2000" kern="0">
                    <a:solidFill>
                      <a:srgbClr val="FFFFFF"/>
                    </a:solidFill>
                    <a:uFillTx/>
                    <a:ea typeface="宋体" panose="02010600030101010101" pitchFamily="2" charset="-122"/>
                  </a:rPr>
                  <a:t>尺寸</a:t>
                </a:r>
              </a:p>
            </p:txBody>
          </p:sp>
        </p:grpSp>
        <p:grpSp>
          <p:nvGrpSpPr>
            <p:cNvPr id="10" name="组7"/>
            <p:cNvGrpSpPr/>
            <p:nvPr/>
          </p:nvGrpSpPr>
          <p:grpSpPr>
            <a:xfrm>
              <a:off x="4300220" y="3068955"/>
              <a:ext cx="1207770" cy="1149350"/>
              <a:chOff x="4300220" y="3068955"/>
              <a:chExt cx="1207770" cy="1149350"/>
            </a:xfrm>
          </p:grpSpPr>
          <p:sp>
            <p:nvSpPr>
              <p:cNvPr id="12" name="椭圆2"/>
              <p:cNvSpPr/>
              <p:nvPr/>
            </p:nvSpPr>
            <p:spPr>
              <a:xfrm>
                <a:off x="4300220" y="3068955"/>
                <a:ext cx="1207770" cy="1149350"/>
              </a:xfrm>
              <a:prstGeom prst="ellipse">
                <a:avLst/>
              </a:prstGeom>
              <a:solidFill>
                <a:srgbClr val="77943D"/>
              </a:solidFill>
              <a:ln w="25400" cap="flat" cmpd="sng" algn="ctr">
                <a:solidFill>
                  <a:srgbClr val="4F6228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11" name="文本框4"/>
              <p:cNvSpPr txBox="1"/>
              <p:nvPr/>
            </p:nvSpPr>
            <p:spPr>
              <a:xfrm>
                <a:off x="4477385" y="3221355"/>
                <a:ext cx="853440" cy="81280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15240" tIns="15240" rIns="15240" bIns="15240" numCol="1" anchor="ctr"/>
              <a:lstStyle/>
              <a:p>
                <a:pPr marL="0" marR="0" indent="0" algn="ctr" defTabSz="533400">
                  <a:lnSpc>
                    <a:spcPct val="9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  <a:defRPr lang="en-US" sz="1800" b="0" i="0" u="none" strike="noStrike" kern="1" spc="0" baseline="0">
                    <a:solidFill>
                      <a:srgbClr val="FFFFFF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zh-CN" altLang="en-US" sz="2000">
                    <a:ea typeface="宋体" panose="02010600030101010101" pitchFamily="2" charset="-122"/>
                  </a:rPr>
                  <a:t>规格</a:t>
                </a:r>
              </a:p>
            </p:txBody>
          </p:sp>
        </p:grpSp>
        <p:sp>
          <p:nvSpPr>
            <p:cNvPr id="9" name="自选图形5"/>
            <p:cNvSpPr/>
            <p:nvPr/>
          </p:nvSpPr>
          <p:spPr>
            <a:xfrm>
              <a:off x="3352800" y="3221355"/>
              <a:ext cx="2205355" cy="1764030"/>
            </a:xfrm>
            <a:prstGeom prst="funnel">
              <a:avLst/>
            </a:prstGeom>
            <a:solidFill>
              <a:srgbClr val="FFFFFF">
                <a:alpha val="39000"/>
              </a:srgbClr>
            </a:solidFill>
            <a:ln w="9525" cap="flat" cmpd="sng" algn="ctr">
              <a:solidFill>
                <a:srgbClr val="4F81BD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</p:grpSp>
      <p:grpSp>
        <p:nvGrpSpPr>
          <p:cNvPr id="3" name="コンテンツ プレースホルダー 3"/>
          <p:cNvGrpSpPr>
            <a:grpSpLocks noGrp="1"/>
          </p:cNvGrpSpPr>
          <p:nvPr/>
        </p:nvGrpSpPr>
        <p:grpSpPr>
          <a:xfrm>
            <a:off x="611505" y="476885"/>
            <a:ext cx="2808605" cy="941070"/>
            <a:chOff x="611505" y="476885"/>
            <a:chExt cx="2808605" cy="941070"/>
          </a:xfrm>
        </p:grpSpPr>
        <p:sp>
          <p:nvSpPr>
            <p:cNvPr id="7" name="自选图形4"/>
            <p:cNvSpPr/>
            <p:nvPr/>
          </p:nvSpPr>
          <p:spPr>
            <a:xfrm rot="3229685">
              <a:off x="1878965" y="726440"/>
              <a:ext cx="812800" cy="567055"/>
            </a:xfrm>
            <a:prstGeom prst="swooshArrow">
              <a:avLst>
                <a:gd name="adj1" fmla="val 16310"/>
                <a:gd name="adj2" fmla="val 31357"/>
              </a:avLst>
            </a:prstGeom>
            <a:solidFill>
              <a:srgbClr val="4F81BD"/>
            </a:solidFill>
            <a:ln w="25400" cap="flat" cmpd="sng" algn="ctr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  <p:grpSp>
          <p:nvGrpSpPr>
            <p:cNvPr id="4" name="组5"/>
            <p:cNvGrpSpPr/>
            <p:nvPr/>
          </p:nvGrpSpPr>
          <p:grpSpPr>
            <a:xfrm>
              <a:off x="611505" y="414020"/>
              <a:ext cx="2808605" cy="401955"/>
              <a:chOff x="611505" y="414020"/>
              <a:chExt cx="2808605" cy="401955"/>
            </a:xfrm>
          </p:grpSpPr>
          <p:sp>
            <p:nvSpPr>
              <p:cNvPr id="6" name="矩形4"/>
              <p:cNvSpPr/>
              <p:nvPr/>
            </p:nvSpPr>
            <p:spPr>
              <a:xfrm>
                <a:off x="611505" y="414020"/>
                <a:ext cx="2808605" cy="40195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5" name="文本框5"/>
              <p:cNvSpPr txBox="1"/>
              <p:nvPr/>
            </p:nvSpPr>
            <p:spPr>
              <a:xfrm>
                <a:off x="611505" y="414020"/>
                <a:ext cx="2808605" cy="40195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30480" tIns="30480" rIns="30480" bIns="30480" numCol="1" anchor="b"/>
              <a:lstStyle/>
              <a:p>
                <a:pPr marL="0" marR="0" indent="0" algn="ctr" defTabSz="1066800">
                  <a:lnSpc>
                    <a:spcPct val="90000"/>
                  </a:lnSpc>
                  <a:spcBef>
                    <a:spcPts val="0"/>
                  </a:spcBef>
                  <a:spcAft>
                    <a:spcPts val="1005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endParaRPr lang="en-US" sz="2400"/>
              </a:p>
            </p:txBody>
          </p:sp>
        </p:grpSp>
      </p:grpSp>
      <p:pic>
        <p:nvPicPr>
          <p:cNvPr id="24" name="图片模式2" descr="C:\Users\Owner\AppData\Local\Microsoft\Windows\INetCache\IE\HT49I2XV\open-window-frame-clipart[1]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171700" y="1249045"/>
            <a:ext cx="1437005" cy="1260475"/>
          </a:xfrm>
          <a:prstGeom prst="rect">
            <a:avLst/>
          </a:prstGeom>
          <a:solidFill>
            <a:srgbClr val="C4D79B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pic>
        <p:nvPicPr>
          <p:cNvPr id="25" name="Picture 17" descr="C:\Users\Owner\AppData\Local\Microsoft\Windows\INetCache\IE\HT49I2XV\open-window-frame-clipart[1].jp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140200" y="1080135"/>
            <a:ext cx="1871980" cy="142938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pic>
        <p:nvPicPr>
          <p:cNvPr id="26" name="Picture 17" descr="C:\Users\Owner\AppData\Local\Microsoft\Windows\INetCache\IE\HT49I2XV\open-window-frame-clipart[1].jpg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6470650" y="836930"/>
            <a:ext cx="1630045" cy="167259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grpSp>
        <p:nvGrpSpPr>
          <p:cNvPr id="27" name="コンテンツ プレースホルダー 3"/>
          <p:cNvGrpSpPr/>
          <p:nvPr/>
        </p:nvGrpSpPr>
        <p:grpSpPr>
          <a:xfrm>
            <a:off x="2771775" y="476885"/>
            <a:ext cx="2808605" cy="941070"/>
            <a:chOff x="2771775" y="476885"/>
            <a:chExt cx="2808605" cy="941070"/>
          </a:xfrm>
        </p:grpSpPr>
        <p:sp>
          <p:nvSpPr>
            <p:cNvPr id="31" name="自选图形2"/>
            <p:cNvSpPr/>
            <p:nvPr/>
          </p:nvSpPr>
          <p:spPr>
            <a:xfrm rot="3229685">
              <a:off x="4039235" y="726440"/>
              <a:ext cx="812800" cy="567055"/>
            </a:xfrm>
            <a:prstGeom prst="swooshArrow">
              <a:avLst>
                <a:gd name="adj1" fmla="val 16310"/>
                <a:gd name="adj2" fmla="val 31357"/>
              </a:avLst>
            </a:prstGeom>
            <a:solidFill>
              <a:srgbClr val="4F81BD"/>
            </a:solidFill>
            <a:ln w="25400" cap="flat" cmpd="sng" algn="ctr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  <p:grpSp>
          <p:nvGrpSpPr>
            <p:cNvPr id="28" name="组3"/>
            <p:cNvGrpSpPr/>
            <p:nvPr/>
          </p:nvGrpSpPr>
          <p:grpSpPr>
            <a:xfrm>
              <a:off x="2771775" y="414020"/>
              <a:ext cx="2808605" cy="401955"/>
              <a:chOff x="2771775" y="414020"/>
              <a:chExt cx="2808605" cy="401955"/>
            </a:xfrm>
          </p:grpSpPr>
          <p:sp>
            <p:nvSpPr>
              <p:cNvPr id="30" name="矩形3"/>
              <p:cNvSpPr/>
              <p:nvPr/>
            </p:nvSpPr>
            <p:spPr>
              <a:xfrm>
                <a:off x="2771775" y="414020"/>
                <a:ext cx="2808605" cy="40195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29" name="文本框3"/>
              <p:cNvSpPr txBox="1"/>
              <p:nvPr/>
            </p:nvSpPr>
            <p:spPr>
              <a:xfrm>
                <a:off x="2771775" y="414020"/>
                <a:ext cx="2808605" cy="40195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30480" tIns="30480" rIns="30480" bIns="30480" numCol="1" anchor="b"/>
              <a:lstStyle/>
              <a:p>
                <a:pPr marL="0" marR="0" indent="0" algn="ctr" defTabSz="1066800">
                  <a:lnSpc>
                    <a:spcPct val="90000"/>
                  </a:lnSpc>
                  <a:spcBef>
                    <a:spcPts val="0"/>
                  </a:spcBef>
                  <a:spcAft>
                    <a:spcPts val="1005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endParaRPr lang="en-US" sz="2400"/>
              </a:p>
            </p:txBody>
          </p:sp>
        </p:grpSp>
      </p:grpSp>
      <p:grpSp>
        <p:nvGrpSpPr>
          <p:cNvPr id="32" name="组8"/>
          <p:cNvGrpSpPr/>
          <p:nvPr/>
        </p:nvGrpSpPr>
        <p:grpSpPr>
          <a:xfrm>
            <a:off x="4787900" y="476885"/>
            <a:ext cx="2808605" cy="941070"/>
            <a:chOff x="4787900" y="476885"/>
            <a:chExt cx="2808605" cy="941070"/>
          </a:xfrm>
        </p:grpSpPr>
        <p:sp>
          <p:nvSpPr>
            <p:cNvPr id="36" name="自选图形1"/>
            <p:cNvSpPr/>
            <p:nvPr/>
          </p:nvSpPr>
          <p:spPr>
            <a:xfrm rot="3229685">
              <a:off x="6055360" y="726440"/>
              <a:ext cx="812800" cy="567055"/>
            </a:xfrm>
            <a:prstGeom prst="swooshArrow">
              <a:avLst>
                <a:gd name="adj1" fmla="val 16310"/>
                <a:gd name="adj2" fmla="val 31357"/>
              </a:avLst>
            </a:prstGeom>
            <a:solidFill>
              <a:srgbClr val="4F81BD"/>
            </a:solidFill>
            <a:ln w="25400" cap="flat" cmpd="sng" algn="ctr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  <p:grpSp>
          <p:nvGrpSpPr>
            <p:cNvPr id="33" name="组1"/>
            <p:cNvGrpSpPr/>
            <p:nvPr/>
          </p:nvGrpSpPr>
          <p:grpSpPr>
            <a:xfrm>
              <a:off x="4787900" y="414020"/>
              <a:ext cx="2808605" cy="401955"/>
              <a:chOff x="4787900" y="414020"/>
              <a:chExt cx="2808605" cy="401955"/>
            </a:xfrm>
          </p:grpSpPr>
          <p:sp>
            <p:nvSpPr>
              <p:cNvPr id="35" name="矩形1"/>
              <p:cNvSpPr/>
              <p:nvPr/>
            </p:nvSpPr>
            <p:spPr>
              <a:xfrm>
                <a:off x="4787900" y="414020"/>
                <a:ext cx="2808605" cy="40195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34" name="文本框1"/>
              <p:cNvSpPr txBox="1"/>
              <p:nvPr/>
            </p:nvSpPr>
            <p:spPr>
              <a:xfrm>
                <a:off x="4787900" y="414020"/>
                <a:ext cx="2808605" cy="40195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30480" tIns="30480" rIns="30480" bIns="30480" numCol="1" anchor="b"/>
              <a:lstStyle/>
              <a:p>
                <a:pPr marL="0" marR="0" indent="0" algn="ctr" defTabSz="1066800">
                  <a:lnSpc>
                    <a:spcPct val="90000"/>
                  </a:lnSpc>
                  <a:spcBef>
                    <a:spcPts val="0"/>
                  </a:spcBef>
                  <a:spcAft>
                    <a:spcPts val="1005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endParaRPr lang="en-US" sz="2400"/>
              </a:p>
            </p:txBody>
          </p:sp>
        </p:grpSp>
      </p:grpSp>
      <p:pic>
        <p:nvPicPr>
          <p:cNvPr id="37" name="图片模式1" descr="C:\Users\Owner\AppData\Local\Microsoft\Windows\INetCache\IE\HT49I2XV\open-window-frame-clipart[1]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3662045" y="5095875"/>
            <a:ext cx="1630045" cy="142938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sp>
        <p:nvSpPr>
          <p:cNvPr id="38" name="角丸四角形 2"/>
          <p:cNvSpPr/>
          <p:nvPr/>
        </p:nvSpPr>
        <p:spPr>
          <a:xfrm>
            <a:off x="827405" y="2564765"/>
            <a:ext cx="7920990" cy="360045"/>
          </a:xfrm>
          <a:prstGeom prst="roundRect">
            <a:avLst>
              <a:gd name="adj" fmla="val 16667"/>
            </a:avLst>
          </a:prstGeom>
          <a:solidFill>
            <a:srgbClr val="BFBFBF"/>
          </a:solidFill>
          <a:ln w="25400" cap="flat" cmpd="sng" algn="ctr">
            <a:solidFill>
              <a:srgbClr val="7F7F7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>
                <a:solidFill>
                  <a:srgbClr val="C00000"/>
                </a:solidFill>
                <a:ea typeface="宋体" panose="02010600030101010101" pitchFamily="2" charset="-122"/>
              </a:rPr>
              <a:t>顺应不同客户的各种需求，定制最符合客户心意的产品！</a:t>
            </a:r>
          </a:p>
        </p:txBody>
      </p:sp>
      <p:sp>
        <p:nvSpPr>
          <p:cNvPr id="39" name="左矢印 5"/>
          <p:cNvSpPr/>
          <p:nvPr/>
        </p:nvSpPr>
        <p:spPr>
          <a:xfrm>
            <a:off x="5436235" y="4797425"/>
            <a:ext cx="3600450" cy="1751330"/>
          </a:xfrm>
          <a:prstGeom prst="leftArrow">
            <a:avLst>
              <a:gd name="adj1" fmla="val 50000"/>
              <a:gd name="adj2" fmla="val 50009"/>
            </a:avLst>
          </a:prstGeom>
          <a:solidFill>
            <a:srgbClr val="C6DAF2"/>
          </a:solidFill>
          <a:ln w="2540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2400" b="1">
                <a:solidFill>
                  <a:schemeClr val="tx1"/>
                </a:solidFill>
                <a:ea typeface="宋体" panose="02010600030101010101" pitchFamily="2" charset="-122"/>
              </a:rPr>
              <a:t>解决方案</a:t>
            </a:r>
            <a:r>
              <a:rPr lang="en-US" sz="2400" b="1">
                <a:solidFill>
                  <a:schemeClr val="tx1"/>
                </a:solidFill>
              </a:rPr>
              <a:t>!</a:t>
            </a: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400" b="1">
                <a:solidFill>
                  <a:schemeClr val="tx1"/>
                </a:solidFill>
                <a:ea typeface="宋体" panose="02010600030101010101" pitchFamily="2" charset="-122"/>
              </a:rPr>
              <a:t>          可定制到最符合客户要求和预算</a:t>
            </a: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400" b="1">
                <a:solidFill>
                  <a:schemeClr val="tx1"/>
                </a:solidFill>
                <a:ea typeface="宋体" panose="02010600030101010101" pitchFamily="2" charset="-122"/>
              </a:rPr>
              <a:t>的产品</a:t>
            </a:r>
          </a:p>
        </p:txBody>
      </p:sp>
      <p:sp>
        <p:nvSpPr>
          <p:cNvPr id="40" name="右矢印 15"/>
          <p:cNvSpPr/>
          <p:nvPr/>
        </p:nvSpPr>
        <p:spPr>
          <a:xfrm>
            <a:off x="251460" y="4725035"/>
            <a:ext cx="3240405" cy="1872615"/>
          </a:xfrm>
          <a:prstGeom prst="rightArrow">
            <a:avLst>
              <a:gd name="adj1" fmla="val 50000"/>
              <a:gd name="adj2" fmla="val 49990"/>
            </a:avLst>
          </a:prstGeom>
          <a:solidFill>
            <a:srgbClr val="9BBB59"/>
          </a:solidFill>
          <a:ln w="25400" cap="flat" cmpd="sng" algn="ctr">
            <a:solidFill>
              <a:srgbClr val="4F622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2400" b="1">
                <a:solidFill>
                  <a:srgbClr val="4F6228"/>
                </a:solidFill>
                <a:ea typeface="宋体" panose="02010600030101010101" pitchFamily="2" charset="-122"/>
              </a:rPr>
              <a:t>可靠</a:t>
            </a:r>
            <a:r>
              <a:rPr lang="en-US" sz="2400" b="1">
                <a:solidFill>
                  <a:srgbClr val="4F6228"/>
                </a:solidFill>
              </a:rPr>
              <a:t>!</a:t>
            </a: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400" b="1">
                <a:solidFill>
                  <a:srgbClr val="4F6228"/>
                </a:solidFill>
                <a:ea typeface="宋体" panose="02010600030101010101" pitchFamily="2" charset="-122"/>
              </a:rPr>
              <a:t>优质的产品和配件</a:t>
            </a: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zh-CN" altLang="en-US" sz="1400" b="1">
              <a:solidFill>
                <a:srgbClr val="4F6228"/>
              </a:solidFill>
              <a:ea typeface="宋体" panose="02010600030101010101" pitchFamily="2" charset="-122"/>
            </a:endParaRPr>
          </a:p>
        </p:txBody>
      </p:sp>
      <p:sp>
        <p:nvSpPr>
          <p:cNvPr id="41" name="雲形吹き出し 16"/>
          <p:cNvSpPr/>
          <p:nvPr/>
        </p:nvSpPr>
        <p:spPr>
          <a:xfrm>
            <a:off x="5723890" y="3573145"/>
            <a:ext cx="2664460" cy="864235"/>
          </a:xfrm>
          <a:prstGeom prst="cloudCallout">
            <a:avLst>
              <a:gd name="adj1" fmla="val -75183"/>
              <a:gd name="adj2" fmla="val 111178"/>
            </a:avLst>
          </a:prstGeom>
          <a:solidFill>
            <a:srgbClr val="D8D8D8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100" b="1">
                <a:solidFill>
                  <a:schemeClr val="tx1"/>
                </a:solidFill>
                <a:ea typeface="宋体" panose="02010600030101010101" pitchFamily="2" charset="-122"/>
              </a:rPr>
              <a:t>点击演示视频</a:t>
            </a:r>
          </a:p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100" b="1">
                <a:solidFill>
                  <a:schemeClr val="tx1"/>
                </a:solidFill>
              </a:rPr>
              <a:t> ( </a:t>
            </a:r>
            <a:r>
              <a:rPr lang="zh-CN" altLang="en-US" sz="1100" b="1">
                <a:solidFill>
                  <a:srgbClr val="FF0000"/>
                </a:solidFill>
                <a:ea typeface="宋体" panose="02010600030101010101" pitchFamily="2" charset="-122"/>
              </a:rPr>
              <a:t>做好准备</a:t>
            </a:r>
            <a:r>
              <a:rPr lang="en-US" sz="1100" b="1">
                <a:solidFill>
                  <a:schemeClr val="tx1"/>
                </a:solidFill>
              </a:rPr>
              <a:t> )</a:t>
            </a:r>
          </a:p>
        </p:txBody>
      </p:sp>
      <p:pic>
        <p:nvPicPr>
          <p:cNvPr id="42" name="Picture 29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3759835" y="5157470"/>
            <a:ext cx="1434465" cy="13569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pic>
        <p:nvPicPr>
          <p:cNvPr id="43" name="图片模式3" descr="C:\Users\Owner\AppData\Local\Microsoft\Windows\INetCache\IE\Z4O8AB7M\clipart0061[1].jpg"/>
          <p:cNvPicPr>
            <a:picLocks noChangeAspect="1"/>
          </p:cNvPicPr>
          <p:nvPr/>
        </p:nvPicPr>
        <p:blipFill>
          <a:blip r:embed="rId7" cstate="screen"/>
          <a:stretch>
            <a:fillRect/>
          </a:stretch>
        </p:blipFill>
        <p:spPr>
          <a:xfrm>
            <a:off x="2620645" y="1757045"/>
            <a:ext cx="539115" cy="44894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sp>
        <p:nvSpPr>
          <p:cNvPr id="44" name="乗算記号 19"/>
          <p:cNvSpPr/>
          <p:nvPr/>
        </p:nvSpPr>
        <p:spPr>
          <a:xfrm>
            <a:off x="2771775" y="1340485"/>
            <a:ext cx="396240" cy="396240"/>
          </a:xfrm>
          <a:prstGeom prst="mathMultiply">
            <a:avLst>
              <a:gd name="adj1" fmla="val 23520"/>
            </a:avLst>
          </a:prstGeom>
          <a:solidFill>
            <a:srgbClr val="FF0000"/>
          </a:solidFill>
          <a:ln w="25400" cap="flat" cmpd="sng" algn="ctr">
            <a:solidFill>
              <a:srgbClr val="BFBFB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/>
          </a:p>
        </p:txBody>
      </p:sp>
      <p:pic>
        <p:nvPicPr>
          <p:cNvPr id="45" name="Picture 2" descr="C:\Users\Owner\AppData\Local\Microsoft\Windows\INetCache\IE\HT49I2XV\gatag-00009627[1].jpg"/>
          <p:cNvPicPr>
            <a:picLocks noChangeAspect="1"/>
          </p:cNvPicPr>
          <p:nvPr/>
        </p:nvPicPr>
        <p:blipFill>
          <a:blip r:embed="rId8" cstate="screen"/>
          <a:stretch>
            <a:fillRect/>
          </a:stretch>
        </p:blipFill>
        <p:spPr>
          <a:xfrm>
            <a:off x="4808855" y="1753870"/>
            <a:ext cx="627380" cy="50038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sp>
        <p:nvSpPr>
          <p:cNvPr id="46" name="乗算記号 20"/>
          <p:cNvSpPr/>
          <p:nvPr/>
        </p:nvSpPr>
        <p:spPr>
          <a:xfrm>
            <a:off x="5003800" y="1221105"/>
            <a:ext cx="396240" cy="396240"/>
          </a:xfrm>
          <a:prstGeom prst="mathMultiply">
            <a:avLst>
              <a:gd name="adj1" fmla="val 23520"/>
            </a:avLst>
          </a:prstGeom>
          <a:solidFill>
            <a:srgbClr val="FF0000"/>
          </a:solidFill>
          <a:ln w="25400" cap="flat" cmpd="sng" algn="ctr">
            <a:solidFill>
              <a:srgbClr val="BFBFB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/>
          </a:p>
        </p:txBody>
      </p:sp>
      <p:pic>
        <p:nvPicPr>
          <p:cNvPr id="47" name="Picture 3" descr="C:\Users\Owner\AppData\Local\Microsoft\Windows\INetCache\IE\2D6S92GC\thums-up-hand-arm-16094-large[1].png"/>
          <p:cNvPicPr>
            <a:picLocks noChangeAspect="1"/>
          </p:cNvPicPr>
          <p:nvPr/>
        </p:nvPicPr>
        <p:blipFill>
          <a:blip r:embed="rId9" cstate="screen"/>
          <a:stretch>
            <a:fillRect/>
          </a:stretch>
        </p:blipFill>
        <p:spPr>
          <a:xfrm>
            <a:off x="4235450" y="5765165"/>
            <a:ext cx="552450" cy="90424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pic>
        <p:nvPicPr>
          <p:cNvPr id="48" name="图片模式4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253365" y="437515"/>
            <a:ext cx="1434465" cy="135699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pic>
        <p:nvPicPr>
          <p:cNvPr id="49" name="Picture 8" descr="C:\Users\Owner\AppData\Local\Microsoft\Windows\INetCache\IE\HT49I2XV\5638856757_20675b6a96_z[1].jpg"/>
          <p:cNvPicPr>
            <a:picLocks noChangeAspect="1"/>
          </p:cNvPicPr>
          <p:nvPr/>
        </p:nvPicPr>
        <p:blipFill>
          <a:blip r:embed="rId10" cstate="screen"/>
          <a:stretch>
            <a:fillRect/>
          </a:stretch>
        </p:blipFill>
        <p:spPr>
          <a:xfrm>
            <a:off x="6876415" y="1124585"/>
            <a:ext cx="788670" cy="105600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  <p:sp>
        <p:nvSpPr>
          <p:cNvPr id="50" name="角丸四角形 11"/>
          <p:cNvSpPr/>
          <p:nvPr/>
        </p:nvSpPr>
        <p:spPr>
          <a:xfrm>
            <a:off x="7089140" y="933450"/>
            <a:ext cx="575945" cy="287655"/>
          </a:xfrm>
          <a:prstGeom prst="roundRect">
            <a:avLst>
              <a:gd name="adj" fmla="val 16667"/>
            </a:avLst>
          </a:prstGeom>
          <a:noFill/>
          <a:ln w="254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b="1">
                <a:solidFill>
                  <a:srgbClr val="FF0000"/>
                </a:solidFill>
              </a:rPr>
              <a:t>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 noChangeArrowheads="1"/>
          </p:cNvSpPr>
          <p:nvPr>
            <p:ph type="title"/>
          </p:nvPr>
        </p:nvSpPr>
        <p:spPr>
          <a:xfrm>
            <a:off x="1547495" y="116840"/>
            <a:ext cx="6059170" cy="6477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2800"/>
              <a:t>Daiken</a:t>
            </a:r>
            <a:r>
              <a:rPr lang="zh-CN" altLang="en-US" sz="2800">
                <a:ea typeface="宋体" panose="02010600030101010101" pitchFamily="2" charset="-122"/>
              </a:rPr>
              <a:t>竞争力的核心</a:t>
            </a:r>
            <a:r>
              <a:rPr lang="en-US" sz="2800"/>
              <a:t> (2)</a:t>
            </a:r>
          </a:p>
        </p:txBody>
      </p:sp>
      <p:grpSp>
        <p:nvGrpSpPr>
          <p:cNvPr id="3" name="図表 6"/>
          <p:cNvGrpSpPr/>
          <p:nvPr/>
        </p:nvGrpSpPr>
        <p:grpSpPr>
          <a:xfrm>
            <a:off x="4643755" y="1688465"/>
            <a:ext cx="4114165" cy="4088765"/>
            <a:chOff x="4643755" y="1688465"/>
            <a:chExt cx="4114165" cy="4088765"/>
          </a:xfrm>
        </p:grpSpPr>
        <p:sp>
          <p:nvSpPr>
            <p:cNvPr id="15" name="自选图形2"/>
            <p:cNvSpPr/>
            <p:nvPr/>
          </p:nvSpPr>
          <p:spPr>
            <a:xfrm>
              <a:off x="5925185" y="1688465"/>
              <a:ext cx="1968500" cy="1968500"/>
            </a:xfrm>
            <a:prstGeom prst="circularArrow">
              <a:avLst>
                <a:gd name="adj1" fmla="val 10980"/>
                <a:gd name="adj2" fmla="val 1142322"/>
                <a:gd name="adj3" fmla="val 4500000"/>
                <a:gd name="adj4" fmla="val 10800000"/>
                <a:gd name="adj5" fmla="val 12500"/>
              </a:avLst>
            </a:prstGeom>
            <a:solidFill>
              <a:srgbClr val="DCE7F1"/>
            </a:solidFill>
            <a:ln w="25400" cap="flat" cmpd="sng" algn="ctr">
              <a:solidFill>
                <a:srgbClr val="B8CCE4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  <p:grpSp>
          <p:nvGrpSpPr>
            <p:cNvPr id="12" name="组1"/>
            <p:cNvGrpSpPr/>
            <p:nvPr/>
          </p:nvGrpSpPr>
          <p:grpSpPr>
            <a:xfrm>
              <a:off x="5353685" y="2068195"/>
              <a:ext cx="3107055" cy="877570"/>
              <a:chOff x="5353685" y="2068195"/>
              <a:chExt cx="3107055" cy="877570"/>
            </a:xfrm>
          </p:grpSpPr>
          <p:sp>
            <p:nvSpPr>
              <p:cNvPr id="14" name="矩形1"/>
              <p:cNvSpPr/>
              <p:nvPr/>
            </p:nvSpPr>
            <p:spPr>
              <a:xfrm>
                <a:off x="5353685" y="2399030"/>
                <a:ext cx="3107055" cy="54673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13" name="文本框1"/>
              <p:cNvSpPr txBox="1"/>
              <p:nvPr/>
            </p:nvSpPr>
            <p:spPr>
              <a:xfrm>
                <a:off x="5353685" y="2068195"/>
                <a:ext cx="3107055" cy="87757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10160" tIns="10160" rIns="10160" bIns="10160" numCol="1" anchor="ctr"/>
              <a:lstStyle/>
              <a:p>
                <a:pPr marL="0" marR="0" indent="0" algn="l" defTabSz="711200">
                  <a:lnSpc>
                    <a:spcPct val="90000"/>
                  </a:lnSpc>
                  <a:spcBef>
                    <a:spcPts val="0"/>
                  </a:spcBef>
                  <a:spcAft>
                    <a:spcPts val="670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zh-CN" altLang="en-US" sz="1400" b="1">
                    <a:ea typeface="宋体" panose="02010600030101010101" pitchFamily="2" charset="-122"/>
                  </a:rPr>
                  <a:t>解决客户的各种困惑与不解，</a:t>
                </a:r>
              </a:p>
              <a:p>
                <a:pPr marL="0" marR="0" indent="0" algn="l" defTabSz="711200">
                  <a:lnSpc>
                    <a:spcPct val="90000"/>
                  </a:lnSpc>
                  <a:spcBef>
                    <a:spcPts val="0"/>
                  </a:spcBef>
                  <a:spcAft>
                    <a:spcPts val="670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zh-CN" altLang="en-US" sz="1400" b="1">
                    <a:ea typeface="宋体" panose="02010600030101010101" pitchFamily="2" charset="-122"/>
                  </a:rPr>
                  <a:t>并耐心地说明与指导。</a:t>
                </a:r>
              </a:p>
            </p:txBody>
          </p:sp>
        </p:grpSp>
        <p:sp>
          <p:nvSpPr>
            <p:cNvPr id="11" name="自选图形1"/>
            <p:cNvSpPr/>
            <p:nvPr/>
          </p:nvSpPr>
          <p:spPr>
            <a:xfrm>
              <a:off x="5378450" y="2819400"/>
              <a:ext cx="1968500" cy="1968500"/>
            </a:xfrm>
            <a:prstGeom prst="leftCircularArrow">
              <a:avLst>
                <a:gd name="adj1" fmla="val 10980"/>
                <a:gd name="adj2" fmla="val 1142322"/>
                <a:gd name="adj3" fmla="val 6300000"/>
                <a:gd name="adj4" fmla="val 18900000"/>
                <a:gd name="adj5" fmla="val 12500"/>
              </a:avLst>
            </a:prstGeom>
            <a:solidFill>
              <a:srgbClr val="B8CCE4"/>
            </a:solidFill>
            <a:ln w="25400" cap="flat" cmpd="sng" algn="ctr">
              <a:solidFill>
                <a:srgbClr val="B8CCE4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  <p:grpSp>
          <p:nvGrpSpPr>
            <p:cNvPr id="8" name="组2"/>
            <p:cNvGrpSpPr/>
            <p:nvPr/>
          </p:nvGrpSpPr>
          <p:grpSpPr>
            <a:xfrm>
              <a:off x="4643755" y="3141345"/>
              <a:ext cx="3696335" cy="1049655"/>
              <a:chOff x="4643755" y="3141345"/>
              <a:chExt cx="3696335" cy="1049655"/>
            </a:xfrm>
          </p:grpSpPr>
          <p:sp>
            <p:nvSpPr>
              <p:cNvPr id="10" name="矩形3"/>
              <p:cNvSpPr/>
              <p:nvPr/>
            </p:nvSpPr>
            <p:spPr>
              <a:xfrm>
                <a:off x="4643755" y="3141345"/>
                <a:ext cx="3696335" cy="104965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9" name="文本框4"/>
              <p:cNvSpPr txBox="1"/>
              <p:nvPr/>
            </p:nvSpPr>
            <p:spPr>
              <a:xfrm>
                <a:off x="4643755" y="3141345"/>
                <a:ext cx="3696335" cy="104965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10160" tIns="10160" rIns="10160" bIns="10160" numCol="1" anchor="ctr"/>
              <a:lstStyle/>
              <a:p>
                <a:pPr marL="0" marR="0" indent="0" algn="l" defTabSz="711200">
                  <a:lnSpc>
                    <a:spcPct val="90000"/>
                  </a:lnSpc>
                  <a:spcBef>
                    <a:spcPts val="0"/>
                  </a:spcBef>
                  <a:spcAft>
                    <a:spcPts val="670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zh-CN" altLang="en-US" sz="1400" b="1">
                    <a:ea typeface="宋体" panose="02010600030101010101" pitchFamily="2" charset="-122"/>
                  </a:rPr>
                  <a:t>满足不同客户的各种需求，进行生产和供应管理，尽量达到短期交货的目标</a:t>
                </a:r>
                <a:r>
                  <a:rPr lang="en-US" sz="1400" b="1"/>
                  <a:t>(</a:t>
                </a:r>
                <a:r>
                  <a:rPr lang="zh-CN" altLang="en-US" sz="1400" b="1">
                    <a:ea typeface="宋体" panose="02010600030101010101" pitchFamily="2" charset="-122"/>
                  </a:rPr>
                  <a:t>纳期快</a:t>
                </a:r>
                <a:r>
                  <a:rPr lang="en-US" sz="1400" b="1"/>
                  <a:t>) ,</a:t>
                </a:r>
                <a:r>
                  <a:rPr lang="zh-CN" altLang="en-US" sz="1400" b="1">
                    <a:ea typeface="宋体" panose="02010600030101010101" pitchFamily="2" charset="-122"/>
                  </a:rPr>
                  <a:t>我们接受少量订货且尽量低价格销售</a:t>
                </a:r>
                <a:endParaRPr lang="en-US" sz="1400" b="1"/>
              </a:p>
            </p:txBody>
          </p:sp>
        </p:grpSp>
        <p:sp>
          <p:nvSpPr>
            <p:cNvPr id="7" name="自选图形3"/>
            <p:cNvSpPr/>
            <p:nvPr/>
          </p:nvSpPr>
          <p:spPr>
            <a:xfrm>
              <a:off x="6064885" y="4085590"/>
              <a:ext cx="1691640" cy="1691640"/>
            </a:xfrm>
            <a:prstGeom prst="blockArc">
              <a:avLst>
                <a:gd name="adj1" fmla="val 13500000"/>
                <a:gd name="adj2" fmla="val 10800000"/>
                <a:gd name="adj3" fmla="val 12740"/>
              </a:avLst>
            </a:prstGeom>
            <a:solidFill>
              <a:srgbClr val="B8CCE4"/>
            </a:solidFill>
            <a:ln w="25400" cap="flat" cmpd="sng" algn="ctr">
              <a:solidFill>
                <a:srgbClr val="B8CCE4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  <p:grpSp>
          <p:nvGrpSpPr>
            <p:cNvPr id="4" name="组3"/>
            <p:cNvGrpSpPr/>
            <p:nvPr/>
          </p:nvGrpSpPr>
          <p:grpSpPr>
            <a:xfrm>
              <a:off x="5061585" y="4826635"/>
              <a:ext cx="3696335" cy="546735"/>
              <a:chOff x="5061585" y="4826635"/>
              <a:chExt cx="3696335" cy="546735"/>
            </a:xfrm>
          </p:grpSpPr>
          <p:sp>
            <p:nvSpPr>
              <p:cNvPr id="6" name="矩形2"/>
              <p:cNvSpPr/>
              <p:nvPr/>
            </p:nvSpPr>
            <p:spPr>
              <a:xfrm>
                <a:off x="5061585" y="4826635"/>
                <a:ext cx="3696335" cy="54673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5" name="文本框3"/>
              <p:cNvSpPr txBox="1"/>
              <p:nvPr/>
            </p:nvSpPr>
            <p:spPr>
              <a:xfrm>
                <a:off x="5061585" y="4826635"/>
                <a:ext cx="3696335" cy="54673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10795" tIns="10795" rIns="10795" bIns="10795" numCol="1" anchor="ctr"/>
              <a:lstStyle/>
              <a:p>
                <a:pPr marL="0" marR="0" indent="0" algn="l" defTabSz="755650">
                  <a:lnSpc>
                    <a:spcPct val="90000"/>
                  </a:lnSpc>
                  <a:spcBef>
                    <a:spcPts val="0"/>
                  </a:spcBef>
                  <a:spcAft>
                    <a:spcPts val="710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zh-CN" altLang="en-US" sz="1400" b="1">
                    <a:ea typeface="宋体" panose="02010600030101010101" pitchFamily="2" charset="-122"/>
                  </a:rPr>
                  <a:t>我们的技师具有丰富的安装经验及技巧</a:t>
                </a:r>
              </a:p>
              <a:p>
                <a:pPr marL="0" marR="0" indent="0" algn="l" defTabSz="755650">
                  <a:lnSpc>
                    <a:spcPct val="90000"/>
                  </a:lnSpc>
                  <a:spcBef>
                    <a:spcPts val="0"/>
                  </a:spcBef>
                  <a:spcAft>
                    <a:spcPts val="710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zh-CN" altLang="en-US" sz="1400" b="1">
                    <a:ea typeface="宋体" panose="02010600030101010101" pitchFamily="2" charset="-122"/>
                  </a:rPr>
                  <a:t>和规范的服务态度。</a:t>
                </a:r>
              </a:p>
            </p:txBody>
          </p:sp>
        </p:grpSp>
      </p:grpSp>
      <p:grpSp>
        <p:nvGrpSpPr>
          <p:cNvPr id="16" name="図表 7"/>
          <p:cNvGrpSpPr/>
          <p:nvPr/>
        </p:nvGrpSpPr>
        <p:grpSpPr>
          <a:xfrm>
            <a:off x="372110" y="1597025"/>
            <a:ext cx="3695700" cy="4280535"/>
            <a:chOff x="372110" y="1597025"/>
            <a:chExt cx="3695700" cy="4280535"/>
          </a:xfrm>
        </p:grpSpPr>
        <p:sp>
          <p:nvSpPr>
            <p:cNvPr id="28" name="自选图形5"/>
            <p:cNvSpPr/>
            <p:nvPr/>
          </p:nvSpPr>
          <p:spPr>
            <a:xfrm>
              <a:off x="1509395" y="1692275"/>
              <a:ext cx="1967865" cy="1969135"/>
            </a:xfrm>
            <a:prstGeom prst="circularArrow">
              <a:avLst>
                <a:gd name="adj1" fmla="val 10980"/>
                <a:gd name="adj2" fmla="val 1142322"/>
                <a:gd name="adj3" fmla="val 4500000"/>
                <a:gd name="adj4" fmla="val 10800000"/>
                <a:gd name="adj5" fmla="val 12500"/>
              </a:avLst>
            </a:prstGeom>
            <a:solidFill>
              <a:srgbClr val="ECF1DE"/>
            </a:solidFill>
            <a:ln w="25400" cap="flat" cmpd="sng" algn="ctr">
              <a:solidFill>
                <a:srgbClr val="9BBB59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  <p:grpSp>
          <p:nvGrpSpPr>
            <p:cNvPr id="25" name="组4"/>
            <p:cNvGrpSpPr/>
            <p:nvPr/>
          </p:nvGrpSpPr>
          <p:grpSpPr>
            <a:xfrm>
              <a:off x="643255" y="2204720"/>
              <a:ext cx="3695700" cy="640715"/>
              <a:chOff x="643255" y="2204720"/>
              <a:chExt cx="3695700" cy="640715"/>
            </a:xfrm>
          </p:grpSpPr>
          <p:sp>
            <p:nvSpPr>
              <p:cNvPr id="27" name="矩形5"/>
              <p:cNvSpPr/>
              <p:nvPr/>
            </p:nvSpPr>
            <p:spPr>
              <a:xfrm>
                <a:off x="643255" y="2204720"/>
                <a:ext cx="3695700" cy="64071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26" name="文本框5"/>
              <p:cNvSpPr txBox="1"/>
              <p:nvPr/>
            </p:nvSpPr>
            <p:spPr>
              <a:xfrm>
                <a:off x="643255" y="2204720"/>
                <a:ext cx="3695700" cy="64071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10160" tIns="10160" rIns="10160" bIns="10160" numCol="1" anchor="ctr"/>
              <a:lstStyle/>
              <a:p>
                <a:pPr marL="0" marR="0" indent="0" algn="l" defTabSz="711200">
                  <a:lnSpc>
                    <a:spcPct val="90000"/>
                  </a:lnSpc>
                  <a:spcBef>
                    <a:spcPts val="0"/>
                  </a:spcBef>
                  <a:spcAft>
                    <a:spcPts val="670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zh-CN" altLang="en-US" sz="1400" b="1">
                    <a:ea typeface="宋体" panose="02010600030101010101" pitchFamily="2" charset="-122"/>
                  </a:rPr>
                  <a:t>铝制框架</a:t>
                </a:r>
                <a:r>
                  <a:rPr lang="en-US" sz="1400" b="1"/>
                  <a:t>　　　                         </a:t>
                </a:r>
              </a:p>
              <a:p>
                <a:pPr marL="0" marR="0" indent="0" algn="l" defTabSz="711200">
                  <a:lnSpc>
                    <a:spcPct val="90000"/>
                  </a:lnSpc>
                  <a:spcBef>
                    <a:spcPts val="0"/>
                  </a:spcBef>
                  <a:spcAft>
                    <a:spcPts val="670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en-US" sz="1400" b="1"/>
                  <a:t>1.</a:t>
                </a:r>
                <a:r>
                  <a:rPr lang="zh-CN" altLang="en-US" sz="1400" b="1">
                    <a:ea typeface="宋体" panose="02010600030101010101" pitchFamily="2" charset="-122"/>
                  </a:rPr>
                  <a:t>有各种大小的尺寸和颜色可供选择</a:t>
                </a:r>
                <a:r>
                  <a:rPr lang="en-US" sz="1400" b="1"/>
                  <a:t>                      2.</a:t>
                </a:r>
                <a:r>
                  <a:rPr lang="zh-CN" altLang="en-US" sz="1400" b="1">
                    <a:ea typeface="宋体" panose="02010600030101010101" pitchFamily="2" charset="-122"/>
                  </a:rPr>
                  <a:t>耐久性和高精度</a:t>
                </a:r>
                <a:r>
                  <a:rPr lang="en-US" sz="1600" b="1"/>
                  <a:t> </a:t>
                </a:r>
              </a:p>
            </p:txBody>
          </p:sp>
        </p:grpSp>
        <p:sp>
          <p:nvSpPr>
            <p:cNvPr id="24" name="自选图形4"/>
            <p:cNvSpPr/>
            <p:nvPr/>
          </p:nvSpPr>
          <p:spPr>
            <a:xfrm>
              <a:off x="962660" y="2823845"/>
              <a:ext cx="1967865" cy="1968500"/>
            </a:xfrm>
            <a:prstGeom prst="leftCircularArrow">
              <a:avLst>
                <a:gd name="adj1" fmla="val 10980"/>
                <a:gd name="adj2" fmla="val 1142322"/>
                <a:gd name="adj3" fmla="val 6300000"/>
                <a:gd name="adj4" fmla="val 18900000"/>
                <a:gd name="adj5" fmla="val 12500"/>
              </a:avLst>
            </a:prstGeom>
            <a:solidFill>
              <a:srgbClr val="D8E4BC"/>
            </a:solidFill>
            <a:ln w="25400" cap="flat" cmpd="sng" algn="ctr">
              <a:solidFill>
                <a:srgbClr val="9BBB59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  <p:grpSp>
          <p:nvGrpSpPr>
            <p:cNvPr id="21" name="组5"/>
            <p:cNvGrpSpPr/>
            <p:nvPr/>
          </p:nvGrpSpPr>
          <p:grpSpPr>
            <a:xfrm>
              <a:off x="370840" y="2997200"/>
              <a:ext cx="3695700" cy="1122680"/>
              <a:chOff x="370840" y="2997200"/>
              <a:chExt cx="3695700" cy="1122680"/>
            </a:xfrm>
          </p:grpSpPr>
          <p:sp>
            <p:nvSpPr>
              <p:cNvPr id="23" name="矩形6"/>
              <p:cNvSpPr/>
              <p:nvPr/>
            </p:nvSpPr>
            <p:spPr>
              <a:xfrm>
                <a:off x="370840" y="2997200"/>
                <a:ext cx="3695700" cy="112268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22" name="文本框6"/>
              <p:cNvSpPr txBox="1"/>
              <p:nvPr/>
            </p:nvSpPr>
            <p:spPr>
              <a:xfrm>
                <a:off x="370840" y="2997200"/>
                <a:ext cx="3695700" cy="112268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10160" tIns="10160" rIns="10160" bIns="10160" numCol="1" anchor="ctr"/>
              <a:lstStyle/>
              <a:p>
                <a:pPr marL="0" marR="0" indent="0" algn="l" defTabSz="711200">
                  <a:lnSpc>
                    <a:spcPct val="90000"/>
                  </a:lnSpc>
                  <a:spcBef>
                    <a:spcPts val="0"/>
                  </a:spcBef>
                  <a:spcAft>
                    <a:spcPts val="670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endParaRPr lang="zh-CN" altLang="en-US" sz="1600" b="1" u="sng">
                  <a:ea typeface="宋体" panose="02010600030101010101" pitchFamily="2" charset="-122"/>
                </a:endParaRPr>
              </a:p>
              <a:p>
                <a:pPr marL="0" marR="0" indent="0" algn="l" defTabSz="711200">
                  <a:lnSpc>
                    <a:spcPct val="90000"/>
                  </a:lnSpc>
                  <a:spcBef>
                    <a:spcPts val="0"/>
                  </a:spcBef>
                  <a:spcAft>
                    <a:spcPts val="670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zh-CN" altLang="en-US" sz="1400" b="1" u="sng">
                    <a:ea typeface="宋体" panose="02010600030101010101" pitchFamily="2" charset="-122"/>
                  </a:rPr>
                  <a:t>应用面广泛的网眼</a:t>
                </a:r>
                <a:r>
                  <a:rPr lang="en-US" sz="1400" b="1" u="sng"/>
                  <a:t>   </a:t>
                </a:r>
              </a:p>
              <a:p>
                <a:pPr marL="0" marR="0" indent="0" algn="l" defTabSz="711200">
                  <a:lnSpc>
                    <a:spcPct val="90000"/>
                  </a:lnSpc>
                  <a:spcBef>
                    <a:spcPts val="0"/>
                  </a:spcBef>
                  <a:spcAft>
                    <a:spcPts val="670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en-US" sz="1400" b="1"/>
                  <a:t>1.</a:t>
                </a:r>
                <a:r>
                  <a:rPr lang="zh-CN" altLang="en-US" sz="1400" b="1">
                    <a:ea typeface="宋体" panose="02010600030101010101" pitchFamily="2" charset="-122"/>
                  </a:rPr>
                  <a:t>网眼大小的选择</a:t>
                </a:r>
                <a:r>
                  <a:rPr lang="en-US" sz="1400" b="1"/>
                  <a:t>(18, 20, 24, 30,40 </a:t>
                </a:r>
                <a:r>
                  <a:rPr lang="zh-CN" altLang="en-US" sz="1400" b="1">
                    <a:ea typeface="宋体" panose="02010600030101010101" pitchFamily="2" charset="-122"/>
                  </a:rPr>
                  <a:t>格</a:t>
                </a:r>
                <a:r>
                  <a:rPr lang="en-US" sz="1400" b="1"/>
                  <a:t>. )      </a:t>
                </a:r>
              </a:p>
              <a:p>
                <a:pPr marL="0" marR="0" indent="0" algn="l" defTabSz="711200">
                  <a:lnSpc>
                    <a:spcPct val="90000"/>
                  </a:lnSpc>
                  <a:spcBef>
                    <a:spcPts val="0"/>
                  </a:spcBef>
                  <a:spcAft>
                    <a:spcPts val="670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en-US" sz="1400" b="1"/>
                  <a:t>2.</a:t>
                </a:r>
                <a:r>
                  <a:rPr lang="zh-CN" altLang="en-US" sz="1400" b="1">
                    <a:ea typeface="宋体" panose="02010600030101010101" pitchFamily="2" charset="-122"/>
                  </a:rPr>
                  <a:t>材质的选择</a:t>
                </a:r>
                <a:r>
                  <a:rPr lang="en-US" sz="1400" b="1"/>
                  <a:t>(</a:t>
                </a:r>
                <a:r>
                  <a:rPr lang="zh-CN" altLang="en-US" sz="1400" b="1">
                    <a:ea typeface="宋体" panose="02010600030101010101" pitchFamily="2" charset="-122"/>
                  </a:rPr>
                  <a:t>聚酯纤维</a:t>
                </a:r>
                <a:r>
                  <a:rPr lang="en-US" sz="1400" b="1"/>
                  <a:t>, </a:t>
                </a:r>
                <a:r>
                  <a:rPr lang="zh-CN" altLang="en-US" sz="1400" b="1">
                    <a:ea typeface="宋体" panose="02010600030101010101" pitchFamily="2" charset="-122"/>
                  </a:rPr>
                  <a:t>不锈钢等</a:t>
                </a:r>
                <a:r>
                  <a:rPr lang="en-US" sz="1400" b="1"/>
                  <a:t>) </a:t>
                </a:r>
              </a:p>
              <a:p>
                <a:pPr marL="0" marR="0" indent="0" algn="l" defTabSz="711200">
                  <a:lnSpc>
                    <a:spcPct val="90000"/>
                  </a:lnSpc>
                  <a:spcBef>
                    <a:spcPts val="0"/>
                  </a:spcBef>
                  <a:spcAft>
                    <a:spcPts val="670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en-US" sz="1400" b="1"/>
                  <a:t>3.</a:t>
                </a:r>
                <a:r>
                  <a:rPr lang="zh-CN" altLang="en-US" sz="1400" b="1">
                    <a:ea typeface="宋体" panose="02010600030101010101" pitchFamily="2" charset="-122"/>
                  </a:rPr>
                  <a:t>功能的多样化</a:t>
                </a:r>
                <a:r>
                  <a:rPr lang="en-US" sz="1400" b="1"/>
                  <a:t>(</a:t>
                </a:r>
                <a:r>
                  <a:rPr lang="zh-CN" altLang="en-US" sz="1400" b="1">
                    <a:ea typeface="宋体" panose="02010600030101010101" pitchFamily="2" charset="-122"/>
                  </a:rPr>
                  <a:t>宠物专用</a:t>
                </a:r>
                <a:r>
                  <a:rPr lang="en-US" sz="1400" b="1"/>
                  <a:t>, </a:t>
                </a:r>
                <a:r>
                  <a:rPr lang="zh-CN" altLang="en-US" sz="1400" b="1">
                    <a:ea typeface="宋体" panose="02010600030101010101" pitchFamily="2" charset="-122"/>
                  </a:rPr>
                  <a:t>防虫和隐形等效果的特殊产品</a:t>
                </a:r>
                <a:r>
                  <a:rPr lang="en-US" sz="1400" b="1"/>
                  <a:t>)   </a:t>
                </a:r>
                <a:r>
                  <a:rPr lang="en-US" sz="1600" b="1"/>
                  <a:t>     </a:t>
                </a:r>
                <a:r>
                  <a:rPr lang="en-US" sz="1600" b="1">
                    <a:solidFill>
                      <a:srgbClr val="4F6228"/>
                    </a:solidFill>
                  </a:rPr>
                  <a:t>                                           </a:t>
                </a:r>
              </a:p>
            </p:txBody>
          </p:sp>
        </p:grpSp>
        <p:sp>
          <p:nvSpPr>
            <p:cNvPr id="20" name="自选图形6"/>
            <p:cNvSpPr/>
            <p:nvPr/>
          </p:nvSpPr>
          <p:spPr>
            <a:xfrm>
              <a:off x="1649095" y="4090035"/>
              <a:ext cx="1691005" cy="1692275"/>
            </a:xfrm>
            <a:prstGeom prst="blockArc">
              <a:avLst>
                <a:gd name="adj1" fmla="val 13500000"/>
                <a:gd name="adj2" fmla="val 10800000"/>
                <a:gd name="adj3" fmla="val 12740"/>
              </a:avLst>
            </a:prstGeom>
            <a:solidFill>
              <a:srgbClr val="D8E4BC"/>
            </a:solidFill>
            <a:ln w="25400" cap="flat" cmpd="sng" algn="ctr">
              <a:solidFill>
                <a:srgbClr val="9BBB59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  <p:grpSp>
          <p:nvGrpSpPr>
            <p:cNvPr id="17" name="组6"/>
            <p:cNvGrpSpPr/>
            <p:nvPr/>
          </p:nvGrpSpPr>
          <p:grpSpPr>
            <a:xfrm>
              <a:off x="645795" y="4389755"/>
              <a:ext cx="3695700" cy="1416050"/>
              <a:chOff x="645795" y="4389755"/>
              <a:chExt cx="3695700" cy="1416050"/>
            </a:xfrm>
          </p:grpSpPr>
          <p:sp>
            <p:nvSpPr>
              <p:cNvPr id="19" name="矩形4"/>
              <p:cNvSpPr/>
              <p:nvPr/>
            </p:nvSpPr>
            <p:spPr>
              <a:xfrm>
                <a:off x="645795" y="4389755"/>
                <a:ext cx="3695700" cy="141605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18" name="文本框2"/>
              <p:cNvSpPr txBox="1"/>
              <p:nvPr/>
            </p:nvSpPr>
            <p:spPr>
              <a:xfrm>
                <a:off x="645795" y="4389755"/>
                <a:ext cx="3695700" cy="141605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10160" tIns="10160" rIns="10160" bIns="10160" numCol="1" anchor="ctr"/>
              <a:lstStyle/>
              <a:p>
                <a:pPr marL="0" marR="0" indent="0" algn="l" defTabSz="711200">
                  <a:lnSpc>
                    <a:spcPct val="90000"/>
                  </a:lnSpc>
                  <a:spcBef>
                    <a:spcPts val="0"/>
                  </a:spcBef>
                  <a:spcAft>
                    <a:spcPts val="670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zh-CN" altLang="en-US" sz="1400" b="1" u="sng">
                    <a:ea typeface="宋体" panose="02010600030101010101" pitchFamily="2" charset="-122"/>
                  </a:rPr>
                  <a:t>按客户要求提供各种相对应的零配件</a:t>
                </a:r>
                <a:r>
                  <a:rPr lang="en-US" sz="1400" b="1" u="sng"/>
                  <a:t>  </a:t>
                </a:r>
              </a:p>
              <a:p>
                <a:pPr marL="0" marR="0" indent="0" algn="l" defTabSz="711200">
                  <a:lnSpc>
                    <a:spcPct val="90000"/>
                  </a:lnSpc>
                  <a:spcBef>
                    <a:spcPts val="0"/>
                  </a:spcBef>
                  <a:spcAft>
                    <a:spcPts val="670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en-US" sz="1400" b="1"/>
                  <a:t>1.</a:t>
                </a:r>
                <a:r>
                  <a:rPr lang="zh-CN" altLang="en-US" sz="1400" b="1">
                    <a:ea typeface="宋体" panose="02010600030101010101" pitchFamily="2" charset="-122"/>
                  </a:rPr>
                  <a:t>应用面广泛的滑轮装置</a:t>
                </a:r>
                <a:r>
                  <a:rPr lang="en-US" sz="1400" b="1"/>
                  <a:t>   </a:t>
                </a:r>
              </a:p>
              <a:p>
                <a:pPr marL="0" marR="0" indent="0" algn="l" defTabSz="711200">
                  <a:lnSpc>
                    <a:spcPct val="90000"/>
                  </a:lnSpc>
                  <a:spcBef>
                    <a:spcPts val="0"/>
                  </a:spcBef>
                  <a:spcAft>
                    <a:spcPts val="670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en-US" sz="1400" b="1"/>
                  <a:t>2.</a:t>
                </a:r>
                <a:r>
                  <a:rPr lang="zh-CN" altLang="en-US" sz="1400" b="1">
                    <a:ea typeface="宋体" panose="02010600030101010101" pitchFamily="2" charset="-122"/>
                  </a:rPr>
                  <a:t>使用马海毛隔断蚊虫进入房内的一切可能性</a:t>
                </a:r>
                <a:r>
                  <a:rPr lang="en-US" sz="1400" b="1"/>
                  <a:t> </a:t>
                </a:r>
              </a:p>
            </p:txBody>
          </p:sp>
        </p:grpSp>
      </p:grpSp>
      <p:sp>
        <p:nvSpPr>
          <p:cNvPr id="29" name="角丸四角形 2"/>
          <p:cNvSpPr/>
          <p:nvPr/>
        </p:nvSpPr>
        <p:spPr>
          <a:xfrm>
            <a:off x="899795" y="980440"/>
            <a:ext cx="2952115" cy="432435"/>
          </a:xfrm>
          <a:prstGeom prst="roundRect">
            <a:avLst>
              <a:gd name="adj" fmla="val 16667"/>
            </a:avLst>
          </a:prstGeom>
          <a:solidFill>
            <a:srgbClr val="9BBB59"/>
          </a:solidFill>
          <a:ln w="25400" cap="flat" cmpd="sng" algn="ctr">
            <a:solidFill>
              <a:srgbClr val="4F622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b="1">
                <a:solidFill>
                  <a:srgbClr val="4F6228"/>
                </a:solidFill>
                <a:ea typeface="宋体" panose="02010600030101010101" pitchFamily="2" charset="-122"/>
              </a:rPr>
              <a:t>可信赖的产品</a:t>
            </a:r>
          </a:p>
        </p:txBody>
      </p:sp>
      <p:sp>
        <p:nvSpPr>
          <p:cNvPr id="30" name="角丸四角形 5"/>
          <p:cNvSpPr/>
          <p:nvPr/>
        </p:nvSpPr>
        <p:spPr>
          <a:xfrm>
            <a:off x="5147945" y="980440"/>
            <a:ext cx="2952750" cy="432435"/>
          </a:xfrm>
          <a:prstGeom prst="roundRect">
            <a:avLst>
              <a:gd name="adj" fmla="val 16667"/>
            </a:avLst>
          </a:prstGeom>
          <a:solidFill>
            <a:srgbClr val="C6DAF2"/>
          </a:solidFill>
          <a:ln w="25400" cap="flat" cmpd="sng" algn="ctr">
            <a:solidFill>
              <a:schemeClr val="tx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b="1">
                <a:solidFill>
                  <a:schemeClr val="tx2"/>
                </a:solidFill>
                <a:ea typeface="宋体" panose="02010600030101010101" pitchFamily="2" charset="-122"/>
              </a:rPr>
              <a:t>发生问题时的解决方案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コンテンツ プレースホルダー 1"/>
          <p:cNvGrpSpPr>
            <a:grpSpLocks noGrp="1"/>
          </p:cNvGrpSpPr>
          <p:nvPr/>
        </p:nvGrpSpPr>
        <p:grpSpPr>
          <a:xfrm>
            <a:off x="534035" y="1052830"/>
            <a:ext cx="8585200" cy="4896485"/>
            <a:chOff x="534035" y="1052830"/>
            <a:chExt cx="8585200" cy="4896485"/>
          </a:xfrm>
        </p:grpSpPr>
        <p:sp>
          <p:nvSpPr>
            <p:cNvPr id="15" name="自选图形1"/>
            <p:cNvSpPr/>
            <p:nvPr/>
          </p:nvSpPr>
          <p:spPr>
            <a:xfrm>
              <a:off x="1207135" y="1052830"/>
              <a:ext cx="7833995" cy="4896485"/>
            </a:xfrm>
            <a:prstGeom prst="swooshArrow">
              <a:avLst>
                <a:gd name="adj1" fmla="val 25000"/>
                <a:gd name="adj2" fmla="val 24999"/>
              </a:avLst>
            </a:prstGeom>
            <a:solidFill>
              <a:srgbClr val="8CB4E3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  <p:sp>
          <p:nvSpPr>
            <p:cNvPr id="14" name="椭圆3"/>
            <p:cNvSpPr/>
            <p:nvPr/>
          </p:nvSpPr>
          <p:spPr>
            <a:xfrm>
              <a:off x="2201545" y="4432300"/>
              <a:ext cx="203835" cy="203835"/>
            </a:xfrm>
            <a:prstGeom prst="ellipse">
              <a:avLst/>
            </a:prstGeom>
            <a:solidFill>
              <a:srgbClr val="9BBB59"/>
            </a:solidFill>
            <a:ln w="25400" cap="flat" cmpd="sng" algn="ctr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  <p:grpSp>
          <p:nvGrpSpPr>
            <p:cNvPr id="11" name="组3"/>
            <p:cNvGrpSpPr/>
            <p:nvPr/>
          </p:nvGrpSpPr>
          <p:grpSpPr>
            <a:xfrm>
              <a:off x="534035" y="4849495"/>
              <a:ext cx="6774180" cy="1099820"/>
              <a:chOff x="534035" y="4849495"/>
              <a:chExt cx="6774180" cy="1099820"/>
            </a:xfrm>
          </p:grpSpPr>
          <p:sp>
            <p:nvSpPr>
              <p:cNvPr id="13" name="矩形3"/>
              <p:cNvSpPr/>
              <p:nvPr/>
            </p:nvSpPr>
            <p:spPr>
              <a:xfrm>
                <a:off x="534035" y="4849495"/>
                <a:ext cx="6774180" cy="109982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12" name="文本框3"/>
              <p:cNvSpPr txBox="1"/>
              <p:nvPr/>
            </p:nvSpPr>
            <p:spPr>
              <a:xfrm>
                <a:off x="534035" y="4849495"/>
                <a:ext cx="6774180" cy="109982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107950" tIns="0" rIns="0" bIns="0" numCol="1" anchor="t"/>
              <a:lstStyle/>
              <a:p>
                <a:pPr marL="0" marR="0" indent="0" algn="l" defTabSz="889000">
                  <a:lnSpc>
                    <a:spcPct val="90000"/>
                  </a:lnSpc>
                  <a:spcBef>
                    <a:spcPts val="0"/>
                  </a:spcBef>
                  <a:spcAft>
                    <a:spcPts val="840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zh-CN" altLang="en-US" sz="2000" b="1" u="sng">
                    <a:solidFill>
                      <a:srgbClr val="4F6228"/>
                    </a:solidFill>
                    <a:ea typeface="宋体" panose="02010600030101010101" pitchFamily="2" charset="-122"/>
                  </a:rPr>
                  <a:t>试运作</a:t>
                </a:r>
                <a:r>
                  <a:rPr lang="en-US" sz="2000" b="1" u="sng">
                    <a:solidFill>
                      <a:srgbClr val="4F6228"/>
                    </a:solidFill>
                  </a:rPr>
                  <a:t>:</a:t>
                </a:r>
              </a:p>
              <a:p>
                <a:pPr marL="0" marR="0" indent="0" algn="l" defTabSz="889000">
                  <a:lnSpc>
                    <a:spcPct val="90000"/>
                  </a:lnSpc>
                  <a:spcBef>
                    <a:spcPts val="0"/>
                  </a:spcBef>
                  <a:spcAft>
                    <a:spcPts val="840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en-US"/>
                  <a:t>1.</a:t>
                </a:r>
                <a:r>
                  <a:rPr lang="zh-CN" altLang="en-US">
                    <a:ea typeface="宋体" panose="02010600030101010101" pitchFamily="2" charset="-122"/>
                  </a:rPr>
                  <a:t>选择一个家庭作为样本并提供试用产品。</a:t>
                </a:r>
              </a:p>
              <a:p>
                <a:pPr marL="0" marR="0" indent="0" algn="l" defTabSz="889000">
                  <a:lnSpc>
                    <a:spcPct val="90000"/>
                  </a:lnSpc>
                  <a:spcBef>
                    <a:spcPts val="0"/>
                  </a:spcBef>
                  <a:spcAft>
                    <a:spcPts val="840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en-US"/>
                  <a:t>2.</a:t>
                </a:r>
                <a:r>
                  <a:rPr lang="zh-CN" altLang="en-US">
                    <a:ea typeface="宋体" panose="02010600030101010101" pitchFamily="2" charset="-122"/>
                  </a:rPr>
                  <a:t>产品的试用与体验</a:t>
                </a:r>
              </a:p>
            </p:txBody>
          </p:sp>
        </p:grpSp>
        <p:sp>
          <p:nvSpPr>
            <p:cNvPr id="10" name="椭圆2"/>
            <p:cNvSpPr/>
            <p:nvPr/>
          </p:nvSpPr>
          <p:spPr>
            <a:xfrm>
              <a:off x="3999865" y="3101340"/>
              <a:ext cx="368300" cy="368300"/>
            </a:xfrm>
            <a:prstGeom prst="ellipse">
              <a:avLst/>
            </a:prstGeom>
            <a:solidFill>
              <a:schemeClr val="accent2"/>
            </a:solidFill>
            <a:ln w="25400" cap="flat" cmpd="sng" algn="ctr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  <p:grpSp>
          <p:nvGrpSpPr>
            <p:cNvPr id="7" name="组1"/>
            <p:cNvGrpSpPr/>
            <p:nvPr/>
          </p:nvGrpSpPr>
          <p:grpSpPr>
            <a:xfrm>
              <a:off x="3444875" y="3500755"/>
              <a:ext cx="4977130" cy="1609725"/>
              <a:chOff x="3444875" y="3500755"/>
              <a:chExt cx="4977130" cy="1609725"/>
            </a:xfrm>
          </p:grpSpPr>
          <p:sp>
            <p:nvSpPr>
              <p:cNvPr id="9" name="矩形1"/>
              <p:cNvSpPr/>
              <p:nvPr/>
            </p:nvSpPr>
            <p:spPr>
              <a:xfrm>
                <a:off x="3444875" y="3500755"/>
                <a:ext cx="4977130" cy="160972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8" name="文本框1"/>
              <p:cNvSpPr txBox="1"/>
              <p:nvPr/>
            </p:nvSpPr>
            <p:spPr>
              <a:xfrm>
                <a:off x="3444875" y="3500755"/>
                <a:ext cx="4977130" cy="160972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194945" tIns="0" rIns="0" bIns="0" numCol="1" anchor="t"/>
              <a:lstStyle/>
              <a:p>
                <a:pPr marL="0" marR="0" indent="0" algn="l" defTabSz="889000">
                  <a:lnSpc>
                    <a:spcPct val="90000"/>
                  </a:lnSpc>
                  <a:spcBef>
                    <a:spcPts val="0"/>
                  </a:spcBef>
                  <a:spcAft>
                    <a:spcPts val="840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zh-CN" altLang="en-US" sz="2000" b="1" u="sng">
                    <a:solidFill>
                      <a:srgbClr val="C00000"/>
                    </a:solidFill>
                    <a:ea typeface="宋体" panose="02010600030101010101" pitchFamily="2" charset="-122"/>
                  </a:rPr>
                  <a:t>市场研究调查</a:t>
                </a:r>
                <a:r>
                  <a:rPr lang="en-US" sz="2000" b="1" u="sng">
                    <a:solidFill>
                      <a:srgbClr val="C00000"/>
                    </a:solidFill>
                  </a:rPr>
                  <a:t>:</a:t>
                </a:r>
              </a:p>
              <a:p>
                <a:pPr marL="0" marR="0" indent="0" algn="l" defTabSz="889000">
                  <a:lnSpc>
                    <a:spcPct val="90000"/>
                  </a:lnSpc>
                  <a:spcBef>
                    <a:spcPts val="0"/>
                  </a:spcBef>
                  <a:spcAft>
                    <a:spcPts val="840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en-US"/>
                  <a:t>1.</a:t>
                </a:r>
                <a:r>
                  <a:rPr lang="zh-CN" altLang="en-US">
                    <a:ea typeface="宋体" panose="02010600030101010101" pitchFamily="2" charset="-122"/>
                  </a:rPr>
                  <a:t>市场特殊性调查</a:t>
                </a:r>
                <a:endParaRPr lang="en-US"/>
              </a:p>
              <a:p>
                <a:pPr marL="0" marR="0" indent="0" algn="l" defTabSz="889000">
                  <a:lnSpc>
                    <a:spcPct val="90000"/>
                  </a:lnSpc>
                  <a:spcBef>
                    <a:spcPts val="0"/>
                  </a:spcBef>
                  <a:spcAft>
                    <a:spcPts val="840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en-US"/>
                  <a:t>2.</a:t>
                </a:r>
                <a:r>
                  <a:rPr lang="zh-CN" altLang="en-US">
                    <a:ea typeface="宋体" panose="02010600030101010101" pitchFamily="2" charset="-122"/>
                  </a:rPr>
                  <a:t>价格调查</a:t>
                </a:r>
              </a:p>
              <a:p>
                <a:pPr marL="0" marR="0" indent="0" algn="l" defTabSz="889000">
                  <a:lnSpc>
                    <a:spcPct val="90000"/>
                  </a:lnSpc>
                  <a:spcBef>
                    <a:spcPts val="0"/>
                  </a:spcBef>
                  <a:spcAft>
                    <a:spcPts val="840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en-US"/>
                  <a:t>3.</a:t>
                </a:r>
                <a:r>
                  <a:rPr lang="zh-CN" altLang="en-US">
                    <a:ea typeface="宋体" panose="02010600030101010101" pitchFamily="2" charset="-122"/>
                  </a:rPr>
                  <a:t>实际如何操作的学习</a:t>
                </a:r>
              </a:p>
            </p:txBody>
          </p:sp>
        </p:grpSp>
        <p:sp>
          <p:nvSpPr>
            <p:cNvPr id="6" name="椭圆1"/>
            <p:cNvSpPr/>
            <p:nvPr/>
          </p:nvSpPr>
          <p:spPr>
            <a:xfrm>
              <a:off x="6162040" y="2291715"/>
              <a:ext cx="509270" cy="509270"/>
            </a:xfrm>
            <a:prstGeom prst="ellipse">
              <a:avLst/>
            </a:prstGeom>
            <a:solidFill>
              <a:srgbClr val="4F81BD"/>
            </a:solidFill>
            <a:ln w="25400" cap="flat" cmpd="sng" algn="ctr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  <p:grpSp>
          <p:nvGrpSpPr>
            <p:cNvPr id="3" name="组2"/>
            <p:cNvGrpSpPr/>
            <p:nvPr/>
          </p:nvGrpSpPr>
          <p:grpSpPr>
            <a:xfrm>
              <a:off x="5185410" y="1484630"/>
              <a:ext cx="3933825" cy="899795"/>
              <a:chOff x="5185410" y="1484630"/>
              <a:chExt cx="3933825" cy="899795"/>
            </a:xfrm>
          </p:grpSpPr>
          <p:sp>
            <p:nvSpPr>
              <p:cNvPr id="5" name="矩形2"/>
              <p:cNvSpPr/>
              <p:nvPr/>
            </p:nvSpPr>
            <p:spPr>
              <a:xfrm>
                <a:off x="5450205" y="1484630"/>
                <a:ext cx="3669030" cy="77343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4" name="文本框2"/>
              <p:cNvSpPr txBox="1"/>
              <p:nvPr/>
            </p:nvSpPr>
            <p:spPr>
              <a:xfrm>
                <a:off x="5185410" y="1809115"/>
                <a:ext cx="3669030" cy="575310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269875" tIns="0" rIns="0" bIns="0" numCol="1" anchor="t"/>
              <a:lstStyle/>
              <a:p>
                <a:pPr marL="0" marR="0" indent="0" algn="l" defTabSz="889000">
                  <a:lnSpc>
                    <a:spcPct val="90000"/>
                  </a:lnSpc>
                  <a:spcBef>
                    <a:spcPts val="0"/>
                  </a:spcBef>
                  <a:spcAft>
                    <a:spcPts val="840"/>
                  </a:spcAft>
                  <a:buNone/>
                  <a:defRPr lang="en-US" sz="1800" b="0" i="0" u="none" strike="noStrike" kern="1" spc="0" baseline="0">
                    <a:solidFill>
                      <a:schemeClr val="tx1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altLang="zh-CN" sz="2000" b="1" u="sng">
                    <a:solidFill>
                      <a:schemeClr val="tx2"/>
                    </a:solidFill>
                    <a:ea typeface="宋体" panose="02010600030101010101" pitchFamily="2" charset="-122"/>
                  </a:rPr>
                  <a:t>    </a:t>
                </a:r>
                <a:r>
                  <a:rPr lang="zh-CN" altLang="en-US" sz="2000" b="1" u="sng">
                    <a:solidFill>
                      <a:schemeClr val="tx2"/>
                    </a:solidFill>
                    <a:ea typeface="宋体" panose="02010600030101010101" pitchFamily="2" charset="-122"/>
                  </a:rPr>
                  <a:t>达成协议后正式启动</a:t>
                </a:r>
              </a:p>
            </p:txBody>
          </p:sp>
        </p:grpSp>
      </p:grpSp>
      <p:sp>
        <p:nvSpPr>
          <p:cNvPr id="16" name="タイトル 1"/>
          <p:cNvSpPr>
            <a:spLocks noGrp="1" noChangeArrowheads="1"/>
          </p:cNvSpPr>
          <p:nvPr>
            <p:ph type="title"/>
          </p:nvPr>
        </p:nvSpPr>
        <p:spPr>
          <a:xfrm>
            <a:off x="1331595" y="116840"/>
            <a:ext cx="7056755" cy="57594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2800"/>
              <a:t>Daiken </a:t>
            </a:r>
            <a:r>
              <a:rPr lang="zh-CN" altLang="en-US" sz="2400">
                <a:ea typeface="宋体" panose="02010600030101010101" pitchFamily="2" charset="-122"/>
              </a:rPr>
              <a:t>业务流程的提案</a:t>
            </a:r>
            <a:r>
              <a:rPr lang="en-US" sz="2800"/>
              <a:t> (</a:t>
            </a:r>
            <a:r>
              <a:rPr lang="zh-CN" altLang="en-US" sz="2400">
                <a:ea typeface="宋体" panose="02010600030101010101" pitchFamily="2" charset="-122"/>
              </a:rPr>
              <a:t>试验期</a:t>
            </a:r>
            <a:r>
              <a:rPr lang="en-US" sz="280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コンテンツ プレースホルダー 1"/>
          <p:cNvGrpSpPr>
            <a:grpSpLocks noGrp="1"/>
          </p:cNvGrpSpPr>
          <p:nvPr/>
        </p:nvGrpSpPr>
        <p:grpSpPr>
          <a:xfrm>
            <a:off x="539750" y="1052830"/>
            <a:ext cx="8352790" cy="3888105"/>
            <a:chOff x="539750" y="1052830"/>
            <a:chExt cx="8352790" cy="3888105"/>
          </a:xfrm>
        </p:grpSpPr>
        <p:sp>
          <p:nvSpPr>
            <p:cNvPr id="12" name="自选图形2"/>
            <p:cNvSpPr/>
            <p:nvPr/>
          </p:nvSpPr>
          <p:spPr>
            <a:xfrm>
              <a:off x="611505" y="1052830"/>
              <a:ext cx="8209280" cy="3888105"/>
            </a:xfrm>
            <a:prstGeom prst="rightArrow">
              <a:avLst>
                <a:gd name="adj1" fmla="val 50000"/>
                <a:gd name="adj2" fmla="val 50006"/>
              </a:avLst>
            </a:prstGeom>
            <a:solidFill>
              <a:srgbClr val="C4D79B"/>
            </a:solidFill>
            <a:ln w="12700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  <p:grpSp>
          <p:nvGrpSpPr>
            <p:cNvPr id="9" name="组2"/>
            <p:cNvGrpSpPr/>
            <p:nvPr/>
          </p:nvGrpSpPr>
          <p:grpSpPr>
            <a:xfrm>
              <a:off x="2656840" y="2222500"/>
              <a:ext cx="1843405" cy="1555115"/>
              <a:chOff x="2656840" y="2222500"/>
              <a:chExt cx="1843405" cy="1555115"/>
            </a:xfrm>
          </p:grpSpPr>
          <p:sp>
            <p:nvSpPr>
              <p:cNvPr id="11" name="自选图形1"/>
              <p:cNvSpPr/>
              <p:nvPr/>
            </p:nvSpPr>
            <p:spPr>
              <a:xfrm>
                <a:off x="2656840" y="2222500"/>
                <a:ext cx="1843405" cy="1555115"/>
              </a:xfrm>
              <a:prstGeom prst="roundRect">
                <a:avLst>
                  <a:gd name="adj" fmla="val 16667"/>
                </a:avLst>
              </a:prstGeom>
              <a:solidFill>
                <a:srgbClr val="948A54"/>
              </a:solidFill>
              <a:ln w="25400" cap="flat" cmpd="sng" algn="ctr">
                <a:solidFill>
                  <a:srgbClr val="FFFF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10" name="文本框1"/>
              <p:cNvSpPr txBox="1"/>
              <p:nvPr/>
            </p:nvSpPr>
            <p:spPr>
              <a:xfrm>
                <a:off x="2733040" y="2298700"/>
                <a:ext cx="1691005" cy="140271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68580" rIns="68580" bIns="68580" numCol="1" anchor="ctr"/>
              <a:lstStyle/>
              <a:p>
                <a:pPr marL="0" marR="0" indent="0" algn="ctr" defTabSz="800100">
                  <a:lnSpc>
                    <a:spcPct val="90000"/>
                  </a:lnSpc>
                  <a:spcBef>
                    <a:spcPts val="0"/>
                  </a:spcBef>
                  <a:spcAft>
                    <a:spcPts val="755"/>
                  </a:spcAft>
                  <a:buNone/>
                  <a:defRPr lang="en-US" sz="1800" b="0" i="0" u="none" strike="noStrike" kern="1" spc="0" baseline="0">
                    <a:solidFill>
                      <a:srgbClr val="FFFFFF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t>Daiken</a:t>
                </a:r>
                <a:r>
                  <a:rPr lang="zh-CN" altLang="en-US">
                    <a:ea typeface="宋体" panose="02010600030101010101" pitchFamily="2" charset="-122"/>
                  </a:rPr>
                  <a:t>生产后装运发货</a:t>
                </a:r>
              </a:p>
            </p:txBody>
          </p:sp>
        </p:grpSp>
        <p:grpSp>
          <p:nvGrpSpPr>
            <p:cNvPr id="6" name="组1"/>
            <p:cNvGrpSpPr/>
            <p:nvPr/>
          </p:nvGrpSpPr>
          <p:grpSpPr>
            <a:xfrm>
              <a:off x="4672965" y="2219325"/>
              <a:ext cx="1843405" cy="1555115"/>
              <a:chOff x="4672965" y="2219325"/>
              <a:chExt cx="1843405" cy="1555115"/>
            </a:xfrm>
          </p:grpSpPr>
          <p:sp>
            <p:nvSpPr>
              <p:cNvPr id="8" name="自选图形4"/>
              <p:cNvSpPr/>
              <p:nvPr/>
            </p:nvSpPr>
            <p:spPr>
              <a:xfrm>
                <a:off x="4672965" y="2219325"/>
                <a:ext cx="1843405" cy="1555115"/>
              </a:xfrm>
              <a:prstGeom prst="roundRect">
                <a:avLst>
                  <a:gd name="adj" fmla="val 16667"/>
                </a:avLst>
              </a:prstGeom>
              <a:solidFill>
                <a:srgbClr val="F79646"/>
              </a:solidFill>
              <a:ln w="25400" cap="flat" cmpd="sng" algn="ctr">
                <a:solidFill>
                  <a:srgbClr val="FFFF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7" name="文本框3"/>
              <p:cNvSpPr txBox="1"/>
              <p:nvPr/>
            </p:nvSpPr>
            <p:spPr>
              <a:xfrm>
                <a:off x="4749165" y="2295525"/>
                <a:ext cx="1691005" cy="140271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76200" tIns="76200" rIns="76200" bIns="76200" numCol="1" anchor="ctr"/>
              <a:lstStyle/>
              <a:p>
                <a:pPr marL="0" marR="0" indent="0" algn="ctr" defTabSz="889000">
                  <a:lnSpc>
                    <a:spcPct val="90000"/>
                  </a:lnSpc>
                  <a:spcBef>
                    <a:spcPts val="0"/>
                  </a:spcBef>
                  <a:spcAft>
                    <a:spcPts val="840"/>
                  </a:spcAft>
                  <a:buNone/>
                  <a:defRPr lang="en-US" sz="1800" b="0" i="0" u="none" strike="noStrike" kern="1" spc="0" baseline="0">
                    <a:solidFill>
                      <a:srgbClr val="FFFFFF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zh-CN" altLang="en-US">
                    <a:ea typeface="宋体" panose="02010600030101010101" pitchFamily="2" charset="-122"/>
                  </a:rPr>
                  <a:t>抵达当地后，在当地工厂进行组合</a:t>
                </a:r>
              </a:p>
            </p:txBody>
          </p:sp>
        </p:grpSp>
        <p:grpSp>
          <p:nvGrpSpPr>
            <p:cNvPr id="3" name="组3"/>
            <p:cNvGrpSpPr/>
            <p:nvPr/>
          </p:nvGrpSpPr>
          <p:grpSpPr>
            <a:xfrm>
              <a:off x="6645910" y="2219325"/>
              <a:ext cx="1814830" cy="1555115"/>
              <a:chOff x="6645910" y="2219325"/>
              <a:chExt cx="1814830" cy="1555115"/>
            </a:xfrm>
          </p:grpSpPr>
          <p:sp>
            <p:nvSpPr>
              <p:cNvPr id="5" name="自选图形3"/>
              <p:cNvSpPr/>
              <p:nvPr/>
            </p:nvSpPr>
            <p:spPr>
              <a:xfrm>
                <a:off x="6645910" y="2219325"/>
                <a:ext cx="1814830" cy="1555115"/>
              </a:xfrm>
              <a:prstGeom prst="roundRect">
                <a:avLst>
                  <a:gd name="adj" fmla="val 16667"/>
                </a:avLst>
              </a:prstGeom>
              <a:solidFill>
                <a:srgbClr val="4BACC6"/>
              </a:solidFill>
              <a:ln w="25400" cap="flat" cmpd="sng" algn="ctr">
                <a:solidFill>
                  <a:srgbClr val="FFFFFF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sp>
          <p:sp>
            <p:nvSpPr>
              <p:cNvPr id="4" name="文本框2"/>
              <p:cNvSpPr txBox="1"/>
              <p:nvPr/>
            </p:nvSpPr>
            <p:spPr>
              <a:xfrm>
                <a:off x="6722110" y="2295525"/>
                <a:ext cx="1662430" cy="140271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vert="horz" wrap="square" lIns="76200" tIns="76200" rIns="76200" bIns="76200" numCol="1" anchor="ctr"/>
              <a:lstStyle/>
              <a:p>
                <a:pPr marL="0" marR="0" indent="0" algn="ctr" defTabSz="889000">
                  <a:lnSpc>
                    <a:spcPct val="90000"/>
                  </a:lnSpc>
                  <a:spcBef>
                    <a:spcPts val="0"/>
                  </a:spcBef>
                  <a:spcAft>
                    <a:spcPts val="840"/>
                  </a:spcAft>
                  <a:buNone/>
                  <a:defRPr lang="en-US" sz="1800" b="0" i="0" u="none" strike="noStrike" kern="1" spc="0" baseline="0">
                    <a:solidFill>
                      <a:srgbClr val="FFFFFF"/>
                    </a:solidFill>
                    <a:effectLst/>
                    <a:latin typeface="Calibri" panose="020F0502020204030204" pitchFamily="2" charset="0"/>
                    <a:ea typeface="Calibri" panose="020F0502020204030204" pitchFamily="2" charset="0"/>
                    <a:cs typeface="Calibri" panose="020F0502020204030204" pitchFamily="2" charset="0"/>
                  </a:defRPr>
                </a:pPr>
                <a:r>
                  <a:rPr lang="zh-CN" altLang="en-US">
                    <a:ea typeface="宋体" panose="02010600030101010101" pitchFamily="2" charset="-122"/>
                  </a:rPr>
                  <a:t>上门安装调试</a:t>
                </a:r>
              </a:p>
            </p:txBody>
          </p:sp>
        </p:grpSp>
      </p:grpSp>
      <p:sp>
        <p:nvSpPr>
          <p:cNvPr id="13" name="タイトル 1"/>
          <p:cNvSpPr>
            <a:spLocks noGrp="1" noChangeArrowheads="1"/>
          </p:cNvSpPr>
          <p:nvPr>
            <p:ph type="title"/>
          </p:nvPr>
        </p:nvSpPr>
        <p:spPr>
          <a:xfrm>
            <a:off x="755650" y="116840"/>
            <a:ext cx="7632700" cy="57594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>
              <a:defRPr lang="en-US"/>
            </a:pPr>
            <a:r>
              <a:rPr lang="en-US" sz="2800"/>
              <a:t>Daiken </a:t>
            </a:r>
            <a:r>
              <a:rPr lang="zh-CN" altLang="en-US" sz="2400">
                <a:ea typeface="宋体" panose="02010600030101010101" pitchFamily="2" charset="-122"/>
              </a:rPr>
              <a:t>业务流程的提案</a:t>
            </a:r>
            <a:r>
              <a:rPr lang="en-US" sz="2800"/>
              <a:t> (</a:t>
            </a:r>
            <a:r>
              <a:rPr lang="zh-CN" altLang="en-US" sz="2400">
                <a:ea typeface="宋体" panose="02010600030101010101" pitchFamily="2" charset="-122"/>
              </a:rPr>
              <a:t>正式期</a:t>
            </a:r>
            <a:r>
              <a:rPr lang="en-US" sz="2800"/>
              <a:t>)</a:t>
            </a:r>
          </a:p>
        </p:txBody>
      </p:sp>
      <p:sp>
        <p:nvSpPr>
          <p:cNvPr id="14" name="角丸四角形 7"/>
          <p:cNvSpPr/>
          <p:nvPr/>
        </p:nvSpPr>
        <p:spPr>
          <a:xfrm>
            <a:off x="6012180" y="6021070"/>
            <a:ext cx="2736215" cy="576580"/>
          </a:xfrm>
          <a:prstGeom prst="roundRect">
            <a:avLst>
              <a:gd name="adj" fmla="val 16667"/>
            </a:avLst>
          </a:prstGeom>
          <a:solidFill>
            <a:srgbClr val="A5A5A5"/>
          </a:solidFill>
          <a:ln w="25400" cap="flat" cmpd="sng" algn="ctr">
            <a:solidFill>
              <a:srgbClr val="3B608C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600">
                <a:solidFill>
                  <a:schemeClr val="tx1"/>
                </a:solidFill>
                <a:ea typeface="宋体" panose="02010600030101010101" pitchFamily="2" charset="-122"/>
              </a:rPr>
              <a:t>在当地购买组合产品时必要的机器</a:t>
            </a:r>
          </a:p>
        </p:txBody>
      </p:sp>
      <p:sp>
        <p:nvSpPr>
          <p:cNvPr id="15" name="角丸四角形 10"/>
          <p:cNvSpPr/>
          <p:nvPr/>
        </p:nvSpPr>
        <p:spPr>
          <a:xfrm>
            <a:off x="524510" y="5229225"/>
            <a:ext cx="1226820" cy="484505"/>
          </a:xfrm>
          <a:prstGeom prst="roundRect">
            <a:avLst>
              <a:gd name="adj" fmla="val 16667"/>
            </a:avLst>
          </a:prstGeom>
          <a:solidFill>
            <a:srgbClr val="A5A5A5"/>
          </a:solidFill>
          <a:ln w="25400" cap="flat" cmpd="sng" algn="ctr">
            <a:solidFill>
              <a:srgbClr val="3B608C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600">
                <a:solidFill>
                  <a:schemeClr val="tx1"/>
                </a:solidFill>
              </a:rPr>
              <a:t>Daiken</a:t>
            </a:r>
          </a:p>
        </p:txBody>
      </p:sp>
      <p:sp>
        <p:nvSpPr>
          <p:cNvPr id="16" name="角丸四角形 13"/>
          <p:cNvSpPr/>
          <p:nvPr/>
        </p:nvSpPr>
        <p:spPr>
          <a:xfrm>
            <a:off x="539750" y="6021070"/>
            <a:ext cx="1211580" cy="576580"/>
          </a:xfrm>
          <a:prstGeom prst="roundRect">
            <a:avLst>
              <a:gd name="adj" fmla="val 16667"/>
            </a:avLst>
          </a:prstGeom>
          <a:solidFill>
            <a:srgbClr val="A5A5A5"/>
          </a:solidFill>
          <a:ln w="25400" cap="flat" cmpd="sng" algn="ctr">
            <a:solidFill>
              <a:srgbClr val="3B608C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600">
                <a:solidFill>
                  <a:schemeClr val="tx1"/>
                </a:solidFill>
                <a:ea typeface="宋体" panose="02010600030101010101" pitchFamily="2" charset="-122"/>
              </a:rPr>
              <a:t>经销商</a:t>
            </a:r>
          </a:p>
        </p:txBody>
      </p:sp>
      <p:sp>
        <p:nvSpPr>
          <p:cNvPr id="17" name="直線コネクタ 5"/>
          <p:cNvSpPr/>
          <p:nvPr/>
        </p:nvSpPr>
        <p:spPr>
          <a:xfrm>
            <a:off x="107315" y="4653280"/>
            <a:ext cx="8856980" cy="0"/>
          </a:xfrm>
          <a:prstGeom prst="line">
            <a:avLst/>
          </a:prstGeom>
          <a:noFill/>
          <a:ln w="63500" cap="flat" cmpd="sng" algn="ctr">
            <a:solidFill>
              <a:srgbClr val="497DBC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sp>
      <p:sp>
        <p:nvSpPr>
          <p:cNvPr id="18" name="角丸四角形 2"/>
          <p:cNvSpPr/>
          <p:nvPr/>
        </p:nvSpPr>
        <p:spPr>
          <a:xfrm>
            <a:off x="539750" y="4725035"/>
            <a:ext cx="8064500" cy="360045"/>
          </a:xfrm>
          <a:prstGeom prst="roundRect">
            <a:avLst>
              <a:gd name="adj" fmla="val 16667"/>
            </a:avLst>
          </a:prstGeom>
          <a:solidFill>
            <a:srgbClr val="B6DEE9">
              <a:alpha val="19000"/>
            </a:srgbClr>
          </a:solidFill>
          <a:ln w="25400" cap="flat" cmpd="sng" algn="ctr">
            <a:solidFill>
              <a:srgbClr val="3B608C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>
                <a:solidFill>
                  <a:schemeClr val="tx1"/>
                </a:solidFill>
                <a:ea typeface="宋体" panose="02010600030101010101" pitchFamily="2" charset="-122"/>
              </a:rPr>
              <a:t>为顺利开展业务的基础准备工作</a:t>
            </a:r>
          </a:p>
        </p:txBody>
      </p:sp>
      <p:sp>
        <p:nvSpPr>
          <p:cNvPr id="19" name="角丸四角形 14"/>
          <p:cNvSpPr/>
          <p:nvPr/>
        </p:nvSpPr>
        <p:spPr>
          <a:xfrm>
            <a:off x="539750" y="1340485"/>
            <a:ext cx="8064500" cy="360045"/>
          </a:xfrm>
          <a:prstGeom prst="roundRect">
            <a:avLst>
              <a:gd name="adj" fmla="val 16667"/>
            </a:avLst>
          </a:prstGeom>
          <a:solidFill>
            <a:srgbClr val="B6DEE9">
              <a:alpha val="19000"/>
            </a:srgbClr>
          </a:solidFill>
          <a:ln w="25400" cap="flat" cmpd="sng" algn="ctr">
            <a:solidFill>
              <a:srgbClr val="3B608C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>
                <a:solidFill>
                  <a:schemeClr val="tx1"/>
                </a:solidFill>
                <a:ea typeface="宋体" panose="02010600030101010101" pitchFamily="2" charset="-122"/>
              </a:rPr>
              <a:t>业务流程</a:t>
            </a:r>
          </a:p>
        </p:txBody>
      </p:sp>
      <p:sp>
        <p:nvSpPr>
          <p:cNvPr id="20" name="直線コネクタ 15"/>
          <p:cNvSpPr/>
          <p:nvPr/>
        </p:nvSpPr>
        <p:spPr>
          <a:xfrm>
            <a:off x="107315" y="1268730"/>
            <a:ext cx="8856980" cy="0"/>
          </a:xfrm>
          <a:prstGeom prst="line">
            <a:avLst/>
          </a:prstGeom>
          <a:noFill/>
          <a:ln w="63500" cap="flat" cmpd="sng" algn="ctr">
            <a:solidFill>
              <a:srgbClr val="497DBC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sp>
      <p:grpSp>
        <p:nvGrpSpPr>
          <p:cNvPr id="21" name="グループ化 16"/>
          <p:cNvGrpSpPr/>
          <p:nvPr/>
        </p:nvGrpSpPr>
        <p:grpSpPr>
          <a:xfrm>
            <a:off x="730250" y="2204720"/>
            <a:ext cx="1769745" cy="1555750"/>
            <a:chOff x="730250" y="2204720"/>
            <a:chExt cx="1769745" cy="1555750"/>
          </a:xfrm>
        </p:grpSpPr>
        <p:sp>
          <p:nvSpPr>
            <p:cNvPr id="23" name="角丸四角形 17"/>
            <p:cNvSpPr/>
            <p:nvPr/>
          </p:nvSpPr>
          <p:spPr>
            <a:xfrm>
              <a:off x="755650" y="2204720"/>
              <a:ext cx="1744345" cy="1555750"/>
            </a:xfrm>
            <a:prstGeom prst="roundRect">
              <a:avLst>
                <a:gd name="adj" fmla="val 16667"/>
              </a:avLst>
            </a:prstGeom>
            <a:solidFill>
              <a:srgbClr val="77943D"/>
            </a:solidFill>
            <a:ln w="25400" cap="flat" cmpd="sng" algn="ctr">
              <a:solidFill>
                <a:srgbClr val="FFFFFF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sp>
        <p:sp>
          <p:nvSpPr>
            <p:cNvPr id="22" name="角丸四角形 4"/>
            <p:cNvSpPr/>
            <p:nvPr/>
          </p:nvSpPr>
          <p:spPr>
            <a:xfrm>
              <a:off x="730250" y="2266315"/>
              <a:ext cx="1753235" cy="140335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76200" tIns="76200" rIns="76200" bIns="76200" numCol="1" anchor="ctr"/>
            <a:lstStyle/>
            <a:p>
              <a:pPr marL="0" marR="0" indent="0" algn="ctr" defTabSz="889000">
                <a:lnSpc>
                  <a:spcPct val="90000"/>
                </a:lnSpc>
                <a:spcBef>
                  <a:spcPts val="0"/>
                </a:spcBef>
                <a:spcAft>
                  <a:spcPts val="755"/>
                </a:spcAft>
                <a:buNone/>
                <a:defRPr lang="en-US" sz="1800" b="0" i="0" u="none" strike="noStrike" kern="1" spc="0" baseline="0">
                  <a:solidFill>
                    <a:srgbClr val="FFFFFF"/>
                  </a:solidFill>
                  <a:effectLst/>
                  <a:latin typeface="Calibri" panose="020F0502020204030204" pitchFamily="2" charset="0"/>
                  <a:ea typeface="Calibri" panose="020F0502020204030204" pitchFamily="2" charset="0"/>
                  <a:cs typeface="Calibri" panose="020F0502020204030204" pitchFamily="2" charset="0"/>
                </a:defRPr>
              </a:pPr>
              <a:r>
                <a:rPr lang="zh-CN" altLang="en-US">
                  <a:ea typeface="宋体" panose="02010600030101010101" pitchFamily="2" charset="-122"/>
                </a:rPr>
                <a:t>经销商向</a:t>
              </a:r>
              <a:r>
                <a:rPr altLang="zh-CN">
                  <a:ea typeface="宋体" panose="02010600030101010101" pitchFamily="2" charset="-122"/>
                </a:rPr>
                <a:t>Daiken</a:t>
              </a:r>
              <a:r>
                <a:rPr lang="zh-CN" altLang="en-US">
                  <a:ea typeface="宋体" panose="02010600030101010101" pitchFamily="2" charset="-122"/>
                </a:rPr>
                <a:t>提交订单以及信用证</a:t>
              </a:r>
            </a:p>
          </p:txBody>
        </p:sp>
      </p:grpSp>
      <p:sp>
        <p:nvSpPr>
          <p:cNvPr id="24" name="直線コネクタ 19"/>
          <p:cNvSpPr/>
          <p:nvPr/>
        </p:nvSpPr>
        <p:spPr>
          <a:xfrm>
            <a:off x="107315" y="5877560"/>
            <a:ext cx="8856980" cy="0"/>
          </a:xfrm>
          <a:prstGeom prst="line">
            <a:avLst/>
          </a:prstGeom>
          <a:noFill/>
          <a:ln w="63500" cap="flat" cmpd="sng" algn="ctr">
            <a:solidFill>
              <a:srgbClr val="3F3F3F"/>
            </a:solidFill>
            <a:prstDash val="sysDash"/>
            <a:miter lim="800000"/>
            <a:headEnd type="none" w="med" len="med"/>
            <a:tailEnd type="none" w="med" len="med"/>
          </a:ln>
          <a:effectLst/>
        </p:spPr>
      </p:sp>
      <p:sp>
        <p:nvSpPr>
          <p:cNvPr id="25" name="角丸四角形 20"/>
          <p:cNvSpPr/>
          <p:nvPr/>
        </p:nvSpPr>
        <p:spPr>
          <a:xfrm>
            <a:off x="1835785" y="5229225"/>
            <a:ext cx="1584325" cy="1368425"/>
          </a:xfrm>
          <a:prstGeom prst="roundRect">
            <a:avLst>
              <a:gd name="adj" fmla="val 16667"/>
            </a:avLst>
          </a:prstGeom>
          <a:solidFill>
            <a:srgbClr val="A5A5A5"/>
          </a:solidFill>
          <a:ln w="25400" cap="flat" cmpd="sng" algn="ctr">
            <a:solidFill>
              <a:srgbClr val="3B608C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600">
                <a:solidFill>
                  <a:schemeClr val="tx1"/>
                </a:solidFill>
                <a:ea typeface="宋体" panose="02010600030101010101" pitchFamily="2" charset="-122"/>
              </a:rPr>
              <a:t>经销契约</a:t>
            </a:r>
          </a:p>
        </p:txBody>
      </p:sp>
      <p:sp>
        <p:nvSpPr>
          <p:cNvPr id="26" name="角丸四角形 21"/>
          <p:cNvSpPr/>
          <p:nvPr/>
        </p:nvSpPr>
        <p:spPr>
          <a:xfrm>
            <a:off x="3563620" y="5229225"/>
            <a:ext cx="2232660" cy="1368425"/>
          </a:xfrm>
          <a:prstGeom prst="roundRect">
            <a:avLst>
              <a:gd name="adj" fmla="val 16667"/>
            </a:avLst>
          </a:prstGeom>
          <a:solidFill>
            <a:srgbClr val="A5A5A5"/>
          </a:solidFill>
          <a:ln w="25400" cap="flat" cmpd="sng" algn="ctr">
            <a:solidFill>
              <a:srgbClr val="3B608C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600">
                <a:solidFill>
                  <a:schemeClr val="tx1"/>
                </a:solidFill>
                <a:ea typeface="宋体" panose="02010600030101010101" pitchFamily="2" charset="-122"/>
              </a:rPr>
              <a:t>安排经销商处的技师来日，并进行相关培训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3"/>
          <p:cNvSpPr/>
          <p:nvPr/>
        </p:nvSpPr>
        <p:spPr>
          <a:xfrm>
            <a:off x="2195830" y="260350"/>
            <a:ext cx="4536440" cy="52324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2800"/>
              <a:t>           Daiken </a:t>
            </a:r>
            <a:r>
              <a:rPr lang="zh-CN" altLang="en-US" sz="2400">
                <a:ea typeface="宋体" panose="02010600030101010101" pitchFamily="2" charset="-122"/>
              </a:rPr>
              <a:t>的供货范围</a:t>
            </a:r>
          </a:p>
        </p:txBody>
      </p:sp>
      <p:sp>
        <p:nvSpPr>
          <p:cNvPr id="3" name="角丸四角形 4"/>
          <p:cNvSpPr/>
          <p:nvPr/>
        </p:nvSpPr>
        <p:spPr>
          <a:xfrm>
            <a:off x="179705" y="1124585"/>
            <a:ext cx="2952115" cy="3384550"/>
          </a:xfrm>
          <a:prstGeom prst="roundRect">
            <a:avLst>
              <a:gd name="adj" fmla="val 16667"/>
            </a:avLst>
          </a:prstGeom>
          <a:solidFill>
            <a:srgbClr val="ECF1DE"/>
          </a:solidFill>
          <a:ln w="25400" cap="flat" cmpd="sng" algn="ctr">
            <a:solidFill>
              <a:srgbClr val="9BBB5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b="1" u="sng">
                <a:solidFill>
                  <a:srgbClr val="4F6228"/>
                </a:solidFill>
                <a:ea typeface="宋体" panose="02010600030101010101" pitchFamily="2" charset="-122"/>
              </a:rPr>
              <a:t>我们的每一批货</a:t>
            </a:r>
            <a:r>
              <a:rPr lang="en-US" sz="2000" b="1" u="sng">
                <a:solidFill>
                  <a:srgbClr val="4F6228"/>
                </a:solidFill>
              </a:rPr>
              <a:t>: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 b="1" u="sng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按照客户的需求，有多种订货量和产品种类可供选择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1.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铝框架</a:t>
            </a:r>
            <a:r>
              <a:rPr lang="en-US" sz="1200">
                <a:solidFill>
                  <a:srgbClr val="4F6228"/>
                </a:solidFill>
              </a:rPr>
              <a:t>(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颜色和尺寸</a:t>
            </a:r>
            <a:r>
              <a:rPr lang="en-US" sz="1200">
                <a:solidFill>
                  <a:srgbClr val="4F6228"/>
                </a:solidFill>
              </a:rPr>
              <a:t>)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2.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网眼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   (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尺寸</a:t>
            </a:r>
            <a:r>
              <a:rPr lang="en-US" sz="1200">
                <a:solidFill>
                  <a:srgbClr val="4F6228"/>
                </a:solidFill>
              </a:rPr>
              <a:t>, 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材质与功能</a:t>
            </a:r>
            <a:r>
              <a:rPr lang="en-US" sz="1200">
                <a:solidFill>
                  <a:srgbClr val="4F6228"/>
                </a:solidFill>
              </a:rPr>
              <a:t>)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3.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滑轮、防倒装置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4.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马海毛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  <a:sym typeface="+mn-ea"/>
              </a:rPr>
              <a:t>防虫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隔断、橡胶防虫隔断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5.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螺丝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6.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其他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200">
              <a:solidFill>
                <a:srgbClr val="4F6228"/>
              </a:solidFill>
            </a:endParaRPr>
          </a:p>
        </p:txBody>
      </p:sp>
      <p:sp>
        <p:nvSpPr>
          <p:cNvPr id="4" name="角丸四角形 6"/>
          <p:cNvSpPr/>
          <p:nvPr/>
        </p:nvSpPr>
        <p:spPr>
          <a:xfrm>
            <a:off x="3275965" y="1124585"/>
            <a:ext cx="2807970" cy="3384550"/>
          </a:xfrm>
          <a:prstGeom prst="roundRect">
            <a:avLst>
              <a:gd name="adj" fmla="val 16667"/>
            </a:avLst>
          </a:prstGeom>
          <a:solidFill>
            <a:srgbClr val="ECF1DE"/>
          </a:solidFill>
          <a:ln w="25400" cap="flat" cmpd="sng" algn="ctr">
            <a:solidFill>
              <a:srgbClr val="9BBB5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b="1" u="sng">
                <a:solidFill>
                  <a:srgbClr val="4F6228"/>
                </a:solidFill>
                <a:ea typeface="宋体" panose="02010600030101010101" pitchFamily="2" charset="-122"/>
              </a:rPr>
              <a:t>组装时所需的初期投资</a:t>
            </a:r>
            <a:r>
              <a:rPr lang="en-US" b="1" u="sng">
                <a:solidFill>
                  <a:srgbClr val="4F6228"/>
                </a:solidFill>
              </a:rPr>
              <a:t>: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200" b="1" u="sng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1.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模具</a:t>
            </a:r>
            <a:r>
              <a:rPr lang="en-US" sz="1200">
                <a:solidFill>
                  <a:srgbClr val="4F6228"/>
                </a:solidFill>
              </a:rPr>
              <a:t> 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2.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气枪、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  <a:sym typeface="+mn-ea"/>
              </a:rPr>
              <a:t>送风管</a:t>
            </a:r>
            <a:endParaRPr lang="zh-CN" altLang="en-US" sz="1200">
              <a:solidFill>
                <a:srgbClr val="4F6228"/>
              </a:solidFill>
              <a:ea typeface="宋体" panose="02010600030101010101" pitchFamily="2" charset="-122"/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3.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  <a:sym typeface="+mn-ea"/>
              </a:rPr>
              <a:t>切断机</a:t>
            </a:r>
            <a:endParaRPr lang="zh-CN" altLang="en-US" sz="1200">
              <a:solidFill>
                <a:srgbClr val="4F6228"/>
              </a:solidFill>
              <a:ea typeface="宋体" panose="02010600030101010101" pitchFamily="2" charset="-122"/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4.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专用软件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  <a:sym typeface="+mn-ea"/>
              </a:rPr>
              <a:t>（切割用）</a:t>
            </a:r>
            <a:endParaRPr lang="zh-CN" altLang="en-US" sz="1200">
              <a:solidFill>
                <a:srgbClr val="4F6228"/>
              </a:solidFill>
              <a:ea typeface="宋体" panose="02010600030101010101" pitchFamily="2" charset="-122"/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5.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扩幅辊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2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600">
              <a:solidFill>
                <a:srgbClr val="4F6228"/>
              </a:solidFill>
            </a:endParaRPr>
          </a:p>
        </p:txBody>
      </p:sp>
      <p:sp>
        <p:nvSpPr>
          <p:cNvPr id="5" name="角丸四角形 7"/>
          <p:cNvSpPr/>
          <p:nvPr/>
        </p:nvSpPr>
        <p:spPr>
          <a:xfrm>
            <a:off x="6228080" y="1124585"/>
            <a:ext cx="2736215" cy="3384550"/>
          </a:xfrm>
          <a:prstGeom prst="roundRect">
            <a:avLst>
              <a:gd name="adj" fmla="val 16667"/>
            </a:avLst>
          </a:prstGeom>
          <a:solidFill>
            <a:srgbClr val="ECF1DE"/>
          </a:solidFill>
          <a:ln w="25400" cap="flat" cmpd="sng" algn="ctr">
            <a:solidFill>
              <a:srgbClr val="9BBB5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600" b="1" u="sng"/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b="1" u="sng">
                <a:solidFill>
                  <a:srgbClr val="4F6228"/>
                </a:solidFill>
                <a:ea typeface="宋体" panose="02010600030101010101" pitchFamily="2" charset="-122"/>
              </a:rPr>
              <a:t>促销资料</a:t>
            </a:r>
            <a:r>
              <a:rPr b="1" u="sng">
                <a:solidFill>
                  <a:srgbClr val="4F6228"/>
                </a:solidFill>
                <a:sym typeface="+mn-ea"/>
              </a:rPr>
              <a:t>:</a:t>
            </a:r>
            <a:endParaRPr lang="zh-CN" altLang="en-US" b="1" u="sng">
              <a:solidFill>
                <a:srgbClr val="4F6228"/>
              </a:solidFill>
              <a:ea typeface="宋体" panose="02010600030101010101" pitchFamily="2" charset="-122"/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1.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宣传册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2.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数据资料手册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3.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促销样本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2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6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600"/>
          </a:p>
        </p:txBody>
      </p:sp>
      <p:sp>
        <p:nvSpPr>
          <p:cNvPr id="6" name="正方形/長方形 9"/>
          <p:cNvSpPr/>
          <p:nvPr/>
        </p:nvSpPr>
        <p:spPr>
          <a:xfrm>
            <a:off x="2771775" y="4850130"/>
            <a:ext cx="4104640" cy="52324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altLang="zh-CN" sz="2400">
                <a:ea typeface="宋体" panose="02010600030101010101" pitchFamily="2" charset="-122"/>
              </a:rPr>
              <a:t>     </a:t>
            </a:r>
            <a:r>
              <a:rPr lang="zh-CN" altLang="en-US" sz="2400">
                <a:ea typeface="宋体" panose="02010600030101010101" pitchFamily="2" charset="-122"/>
              </a:rPr>
              <a:t>供货范围以外的项目</a:t>
            </a:r>
          </a:p>
        </p:txBody>
      </p:sp>
      <p:sp>
        <p:nvSpPr>
          <p:cNvPr id="7" name="角丸四角形 10"/>
          <p:cNvSpPr/>
          <p:nvPr/>
        </p:nvSpPr>
        <p:spPr>
          <a:xfrm>
            <a:off x="2195830" y="5661025"/>
            <a:ext cx="4680585" cy="720090"/>
          </a:xfrm>
          <a:prstGeom prst="roundRect">
            <a:avLst>
              <a:gd name="adj" fmla="val 16667"/>
            </a:avLst>
          </a:prstGeom>
          <a:solidFill>
            <a:srgbClr val="ECF1DE"/>
          </a:solidFill>
          <a:ln w="25400" cap="flat" cmpd="sng" algn="ctr">
            <a:solidFill>
              <a:srgbClr val="9BBB5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600" b="1">
                <a:solidFill>
                  <a:srgbClr val="4F6228"/>
                </a:solidFill>
                <a:ea typeface="宋体" panose="02010600030101010101" pitchFamily="2" charset="-122"/>
              </a:rPr>
              <a:t>压机、压缩机、作业台等，请在当地自行购入。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3"/>
          <p:cNvSpPr/>
          <p:nvPr/>
        </p:nvSpPr>
        <p:spPr>
          <a:xfrm>
            <a:off x="1763395" y="231140"/>
            <a:ext cx="5904865" cy="52324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chemeClr val="tx1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altLang="zh-CN" sz="2800">
                <a:ea typeface="宋体" panose="02010600030101010101" pitchFamily="2" charset="-122"/>
              </a:rPr>
              <a:t>              </a:t>
            </a:r>
            <a:r>
              <a:rPr lang="zh-CN" altLang="en-US" sz="2400">
                <a:ea typeface="宋体" panose="02010600030101010101" pitchFamily="2" charset="-122"/>
              </a:rPr>
              <a:t>对当地经销商的要求与期望</a:t>
            </a:r>
          </a:p>
        </p:txBody>
      </p:sp>
      <p:sp>
        <p:nvSpPr>
          <p:cNvPr id="3" name="角丸四角形 4"/>
          <p:cNvSpPr/>
          <p:nvPr/>
        </p:nvSpPr>
        <p:spPr>
          <a:xfrm>
            <a:off x="179705" y="1196975"/>
            <a:ext cx="4320540" cy="3023870"/>
          </a:xfrm>
          <a:prstGeom prst="roundRect">
            <a:avLst>
              <a:gd name="adj" fmla="val 16667"/>
            </a:avLst>
          </a:prstGeom>
          <a:solidFill>
            <a:srgbClr val="ECF1DE"/>
          </a:solidFill>
          <a:ln w="25400" cap="flat" cmpd="sng" algn="ctr">
            <a:solidFill>
              <a:srgbClr val="9BBB5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 b="1" u="sng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400" b="1" u="sng">
                <a:solidFill>
                  <a:srgbClr val="4F6228"/>
                </a:solidFill>
                <a:ea typeface="宋体" panose="02010600030101010101" pitchFamily="2" charset="-122"/>
              </a:rPr>
              <a:t>促进销售和推广</a:t>
            </a:r>
            <a:r>
              <a:rPr lang="en-US" sz="1400" b="1" u="sng">
                <a:solidFill>
                  <a:srgbClr val="4F6228"/>
                </a:solidFill>
              </a:rPr>
              <a:t>: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 b="1" u="sng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1.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开拓市场</a:t>
            </a:r>
            <a:r>
              <a:rPr lang="en-US" sz="1200">
                <a:solidFill>
                  <a:srgbClr val="4F6228"/>
                </a:solidFill>
              </a:rPr>
              <a:t>: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   a. 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市场分析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   b. 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发掘且安定客户群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   c. 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及时对应来自网络客户的咨询和意见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2. 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项目开发</a:t>
            </a:r>
            <a:r>
              <a:rPr lang="en-US" sz="1200">
                <a:solidFill>
                  <a:srgbClr val="4F6228"/>
                </a:solidFill>
              </a:rPr>
              <a:t>: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   </a:t>
            </a:r>
            <a:r>
              <a:rPr sz="1200">
                <a:solidFill>
                  <a:srgbClr val="4F6228"/>
                </a:solidFill>
                <a:sym typeface="+mn-ea"/>
              </a:rPr>
              <a:t>a.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公共大型和私人个中小型改建项目等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2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</p:txBody>
      </p:sp>
      <p:sp>
        <p:nvSpPr>
          <p:cNvPr id="4" name="角丸四角形 5"/>
          <p:cNvSpPr/>
          <p:nvPr/>
        </p:nvSpPr>
        <p:spPr>
          <a:xfrm>
            <a:off x="4716145" y="1124585"/>
            <a:ext cx="4320540" cy="3096260"/>
          </a:xfrm>
          <a:prstGeom prst="roundRect">
            <a:avLst>
              <a:gd name="adj" fmla="val 16667"/>
            </a:avLst>
          </a:prstGeom>
          <a:solidFill>
            <a:srgbClr val="ECF1DE"/>
          </a:solidFill>
          <a:ln w="25400" cap="flat" cmpd="sng" algn="ctr">
            <a:solidFill>
              <a:srgbClr val="9BBB5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600" b="1" u="sng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600" b="1" u="sng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600" b="1" u="sng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600" b="1" u="sng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zh-CN" altLang="en-US" sz="1400" b="1" u="sng">
              <a:solidFill>
                <a:srgbClr val="4F6228"/>
              </a:solidFill>
              <a:ea typeface="宋体" panose="02010600030101010101" pitchFamily="2" charset="-122"/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400" b="1" u="sng">
                <a:solidFill>
                  <a:srgbClr val="4F6228"/>
                </a:solidFill>
                <a:ea typeface="宋体" panose="02010600030101010101" pitchFamily="2" charset="-122"/>
              </a:rPr>
              <a:t>当地组装</a:t>
            </a:r>
            <a:r>
              <a:rPr lang="en-US" sz="1600" b="1" u="sng">
                <a:solidFill>
                  <a:srgbClr val="4F6228"/>
                </a:solidFill>
              </a:rPr>
              <a:t>: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 b="1" u="sng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1.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框架的切割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2.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  <a:sym typeface="+mn-ea"/>
              </a:rPr>
              <a:t>铝框架、滑轮等相关配件的配置与修复</a:t>
            </a:r>
            <a:endParaRPr lang="en-US" sz="12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3.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铝框架的组装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4.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框架上相关的配件、组件的修复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5.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网眼的修复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6.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发货前检查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7.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装运发货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2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600">
              <a:solidFill>
                <a:srgbClr val="4F6228"/>
              </a:solidFill>
            </a:endParaRPr>
          </a:p>
        </p:txBody>
      </p:sp>
      <p:sp>
        <p:nvSpPr>
          <p:cNvPr id="5" name="角丸四角形 6"/>
          <p:cNvSpPr/>
          <p:nvPr/>
        </p:nvSpPr>
        <p:spPr>
          <a:xfrm>
            <a:off x="2051685" y="4653280"/>
            <a:ext cx="5400675" cy="1800225"/>
          </a:xfrm>
          <a:prstGeom prst="roundRect">
            <a:avLst>
              <a:gd name="adj" fmla="val 16667"/>
            </a:avLst>
          </a:prstGeom>
          <a:solidFill>
            <a:srgbClr val="ECF1DE"/>
          </a:solidFill>
          <a:ln w="25400" cap="flat" cmpd="sng" algn="ctr">
            <a:solidFill>
              <a:srgbClr val="9BBB59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600" b="1" u="sng"/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zh-CN" altLang="en-US" sz="1400" b="1" u="sng">
                <a:solidFill>
                  <a:srgbClr val="4F6228"/>
                </a:solidFill>
                <a:ea typeface="宋体" panose="02010600030101010101" pitchFamily="2" charset="-122"/>
              </a:rPr>
              <a:t>现场安装工作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4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1.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详细调查现场的尺寸后，绘制施工图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2.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无纱窗导轨的，安装纱窗导轨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3.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安装纱门、纱窗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4.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调试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r>
              <a:rPr lang="en-US" sz="1200">
                <a:solidFill>
                  <a:srgbClr val="4F6228"/>
                </a:solidFill>
              </a:rPr>
              <a:t>5.</a:t>
            </a:r>
            <a:r>
              <a:rPr lang="zh-CN" altLang="en-US" sz="1200">
                <a:solidFill>
                  <a:srgbClr val="4F6228"/>
                </a:solidFill>
                <a:ea typeface="宋体" panose="02010600030101010101" pitchFamily="2" charset="-122"/>
              </a:rPr>
              <a:t>清理现场</a:t>
            </a: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200">
              <a:solidFill>
                <a:srgbClr val="4F6228"/>
              </a:solidFill>
            </a:endParaRPr>
          </a:p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800" b="0" i="0" u="none" strike="noStrike" kern="1" spc="0" baseline="0">
                <a:solidFill>
                  <a:srgbClr val="FFFFFF"/>
                </a:solidFill>
                <a:effectLst/>
                <a:latin typeface="Calibri" panose="020F0502020204030204" pitchFamily="2" charset="0"/>
                <a:ea typeface="Calibri" panose="020F0502020204030204" pitchFamily="2" charset="0"/>
                <a:cs typeface="Calibri" panose="020F0502020204030204" pitchFamily="2" charset="0"/>
              </a:defRPr>
            </a:pP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682</Words>
  <Application>Microsoft Office PowerPoint</Application>
  <PresentationFormat>画面に合わせる (4:3)</PresentationFormat>
  <Paragraphs>285</Paragraphs>
  <Slides>13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Presentation</vt:lpstr>
      <vt:lpstr>Daiken  海外合作项目简要 </vt:lpstr>
      <vt:lpstr>  我们意识到</vt:lpstr>
      <vt:lpstr>Daiken 纱窗、纱门事业的概述 </vt:lpstr>
      <vt:lpstr>Daiken竞争力的核心(1)</vt:lpstr>
      <vt:lpstr>Daiken竞争力的核心 (2)</vt:lpstr>
      <vt:lpstr>Daiken 业务流程的提案 (试验期)</vt:lpstr>
      <vt:lpstr>Daiken 业务流程的提案 (正式期)</vt:lpstr>
      <vt:lpstr>スライド 8</vt:lpstr>
      <vt:lpstr>スライド 9</vt:lpstr>
      <vt:lpstr>スライド 10</vt:lpstr>
      <vt:lpstr>スライド 11</vt:lpstr>
      <vt:lpstr>スライド 12</vt:lpstr>
      <vt:lpstr>スライド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Daiken  Overseas Promotion Program</dc:title>
  <dc:creator>Owner</dc:creator>
  <cp:lastModifiedBy>matsumoto</cp:lastModifiedBy>
  <cp:revision>32</cp:revision>
  <dcterms:created xsi:type="dcterms:W3CDTF">2016-10-11T01:12:00Z</dcterms:created>
  <dcterms:modified xsi:type="dcterms:W3CDTF">2017-05-11T01:04:26Z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2052-10.1.0.6028</vt:lpwstr>
  </property>
</Properties>
</file>